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993366"/>
    <a:srgbClr val="CC0099"/>
    <a:srgbClr val="CC99FF"/>
    <a:srgbClr val="9966FF"/>
    <a:srgbClr val="CC0066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>
        <p:scale>
          <a:sx n="130" d="100"/>
          <a:sy n="130" d="100"/>
        </p:scale>
        <p:origin x="-304" y="-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3375E4-4B7F-45DC-A237-DA8D184352D2}" type="doc">
      <dgm:prSet loTypeId="urn:microsoft.com/office/officeart/2005/8/layout/hierarchy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125AC9C9-3E42-481B-B492-EED1821FE8E6}">
      <dgm:prSet phldrT="[Testo]" custT="1"/>
      <dgm:spPr/>
      <dgm:t>
        <a:bodyPr/>
        <a:lstStyle/>
        <a:p>
          <a:r>
            <a:rPr lang="it-IT" sz="2400" dirty="0"/>
            <a:t>Benessere individuale</a:t>
          </a:r>
        </a:p>
      </dgm:t>
    </dgm:pt>
    <dgm:pt modelId="{AF91EB7E-DD38-4C11-B4A6-273977C550BE}" type="parTrans" cxnId="{8207E7EE-85AB-4078-B9C2-F6BDC0520A9E}">
      <dgm:prSet/>
      <dgm:spPr/>
      <dgm:t>
        <a:bodyPr/>
        <a:lstStyle/>
        <a:p>
          <a:endParaRPr lang="it-IT"/>
        </a:p>
      </dgm:t>
    </dgm:pt>
    <dgm:pt modelId="{0BCFACEE-4848-4DCD-A6AD-41D3206BD85E}" type="sibTrans" cxnId="{8207E7EE-85AB-4078-B9C2-F6BDC0520A9E}">
      <dgm:prSet/>
      <dgm:spPr/>
      <dgm:t>
        <a:bodyPr/>
        <a:lstStyle/>
        <a:p>
          <a:endParaRPr lang="it-IT"/>
        </a:p>
      </dgm:t>
    </dgm:pt>
    <dgm:pt modelId="{911B240A-EB7A-40C4-9DB1-B29ED38B4E8E}">
      <dgm:prSet phldrT="[Testo]"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it-IT" sz="1400" dirty="0"/>
            <a:t>OBIETTIVO GENERALE</a:t>
          </a:r>
        </a:p>
        <a:p>
          <a:r>
            <a:rPr lang="it-IT" sz="1400" dirty="0"/>
            <a:t>Migliorare la conciliazione vita/ lavoro dei dipendenti</a:t>
          </a:r>
        </a:p>
      </dgm:t>
    </dgm:pt>
    <dgm:pt modelId="{D998B4DD-E33F-4FDA-A7C6-CC640B402009}" type="parTrans" cxnId="{057EC6D8-51DE-4379-9473-98137DFD7518}">
      <dgm:prSet/>
      <dgm:spPr/>
      <dgm:t>
        <a:bodyPr/>
        <a:lstStyle/>
        <a:p>
          <a:endParaRPr lang="it-IT"/>
        </a:p>
      </dgm:t>
    </dgm:pt>
    <dgm:pt modelId="{42542ADA-C386-44FF-B5F2-4D6AD7119E1C}" type="sibTrans" cxnId="{057EC6D8-51DE-4379-9473-98137DFD7518}">
      <dgm:prSet/>
      <dgm:spPr/>
      <dgm:t>
        <a:bodyPr/>
        <a:lstStyle/>
        <a:p>
          <a:endParaRPr lang="it-IT"/>
        </a:p>
      </dgm:t>
    </dgm:pt>
    <dgm:pt modelId="{554A6CA7-EBB2-4ADE-AE43-5DBA80DED608}">
      <dgm:prSet phldrT="[Testo]" custT="1"/>
      <dgm:spPr/>
      <dgm:t>
        <a:bodyPr/>
        <a:lstStyle/>
        <a:p>
          <a:pPr algn="l"/>
          <a:r>
            <a:rPr lang="it-IT" sz="900" dirty="0"/>
            <a:t>Obiettivo specifico:</a:t>
          </a:r>
        </a:p>
        <a:p>
          <a:pPr algn="l"/>
          <a:r>
            <a:rPr lang="it-IT" sz="900" dirty="0"/>
            <a:t>risparmio tempo</a:t>
          </a:r>
        </a:p>
      </dgm:t>
    </dgm:pt>
    <dgm:pt modelId="{A953B9EA-2116-4B42-8D7F-220A3C9BFD9A}" type="parTrans" cxnId="{B871DEF6-A75F-4467-89A4-AFC88E52851F}">
      <dgm:prSet/>
      <dgm:spPr/>
      <dgm:t>
        <a:bodyPr/>
        <a:lstStyle/>
        <a:p>
          <a:endParaRPr lang="it-IT"/>
        </a:p>
      </dgm:t>
    </dgm:pt>
    <dgm:pt modelId="{E400C82D-29D0-4A23-864E-16314769E2F2}" type="sibTrans" cxnId="{B871DEF6-A75F-4467-89A4-AFC88E52851F}">
      <dgm:prSet/>
      <dgm:spPr/>
      <dgm:t>
        <a:bodyPr/>
        <a:lstStyle/>
        <a:p>
          <a:endParaRPr lang="it-IT"/>
        </a:p>
      </dgm:t>
    </dgm:pt>
    <dgm:pt modelId="{44EE36E0-5D22-4CB9-8131-13A8DA8CD547}">
      <dgm:prSet phldrT="[Testo]" custT="1"/>
      <dgm:spPr/>
      <dgm:t>
        <a:bodyPr/>
        <a:lstStyle/>
        <a:p>
          <a:r>
            <a:rPr lang="it-IT" sz="2400" dirty="0"/>
            <a:t>Benessere aziendale</a:t>
          </a:r>
        </a:p>
      </dgm:t>
    </dgm:pt>
    <dgm:pt modelId="{78978A2E-D76E-4BE3-A6E2-A5F1D55CD09C}" type="parTrans" cxnId="{2E7D56F6-6550-4E50-A946-10F89884C017}">
      <dgm:prSet/>
      <dgm:spPr/>
      <dgm:t>
        <a:bodyPr/>
        <a:lstStyle/>
        <a:p>
          <a:endParaRPr lang="it-IT"/>
        </a:p>
      </dgm:t>
    </dgm:pt>
    <dgm:pt modelId="{5A68796C-A921-443D-A81C-74775C84A9BE}" type="sibTrans" cxnId="{2E7D56F6-6550-4E50-A946-10F89884C017}">
      <dgm:prSet/>
      <dgm:spPr/>
      <dgm:t>
        <a:bodyPr/>
        <a:lstStyle/>
        <a:p>
          <a:endParaRPr lang="it-IT"/>
        </a:p>
      </dgm:t>
    </dgm:pt>
    <dgm:pt modelId="{5E8F31F9-3013-449C-9DD9-435C30A38230}">
      <dgm:prSet phldrT="[Testo]"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it-IT" sz="1400" dirty="0"/>
            <a:t>OBIETTIVO GENERALE</a:t>
          </a:r>
        </a:p>
        <a:p>
          <a:r>
            <a:rPr lang="it-IT" sz="1400" dirty="0"/>
            <a:t>Migliorare efficienza e produttività aziendale</a:t>
          </a:r>
        </a:p>
      </dgm:t>
    </dgm:pt>
    <dgm:pt modelId="{BEF47CA0-EF69-454C-871F-056A7C6424A0}" type="parTrans" cxnId="{3BAA2513-9466-403E-9706-032C2773F32A}">
      <dgm:prSet/>
      <dgm:spPr/>
      <dgm:t>
        <a:bodyPr/>
        <a:lstStyle/>
        <a:p>
          <a:endParaRPr lang="it-IT"/>
        </a:p>
      </dgm:t>
    </dgm:pt>
    <dgm:pt modelId="{973E621C-6DD4-4970-B941-54DCFD695FBE}" type="sibTrans" cxnId="{3BAA2513-9466-403E-9706-032C2773F32A}">
      <dgm:prSet/>
      <dgm:spPr/>
      <dgm:t>
        <a:bodyPr/>
        <a:lstStyle/>
        <a:p>
          <a:endParaRPr lang="it-IT"/>
        </a:p>
      </dgm:t>
    </dgm:pt>
    <dgm:pt modelId="{82DB8D5B-4E08-4751-A55A-005EB48130DE}">
      <dgm:prSet phldrT="[Testo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it-IT" sz="900" dirty="0"/>
            <a:t>Obiettivo specifico: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it-IT" sz="900" dirty="0"/>
            <a:t>risparmio costi di funzionamento</a:t>
          </a:r>
        </a:p>
      </dgm:t>
    </dgm:pt>
    <dgm:pt modelId="{D3428960-165F-4821-807E-E7D93DB95B71}" type="parTrans" cxnId="{5B9BFAAE-86D2-495C-A505-36EED834CC31}">
      <dgm:prSet/>
      <dgm:spPr/>
      <dgm:t>
        <a:bodyPr/>
        <a:lstStyle/>
        <a:p>
          <a:endParaRPr lang="it-IT"/>
        </a:p>
      </dgm:t>
    </dgm:pt>
    <dgm:pt modelId="{3A182BBA-BF1F-4100-9214-810AB40FF584}" type="sibTrans" cxnId="{5B9BFAAE-86D2-495C-A505-36EED834CC31}">
      <dgm:prSet/>
      <dgm:spPr/>
      <dgm:t>
        <a:bodyPr/>
        <a:lstStyle/>
        <a:p>
          <a:endParaRPr lang="it-IT"/>
        </a:p>
      </dgm:t>
    </dgm:pt>
    <dgm:pt modelId="{C24DE719-9335-4243-AC2A-85F312E6982C}">
      <dgm:prSet phldrT="[Testo]" custT="1"/>
      <dgm:spPr/>
      <dgm:t>
        <a:bodyPr/>
        <a:lstStyle/>
        <a:p>
          <a:r>
            <a:rPr lang="it-IT" sz="2400" dirty="0"/>
            <a:t>Benessere </a:t>
          </a:r>
        </a:p>
        <a:p>
          <a:r>
            <a:rPr lang="it-IT" sz="2400" dirty="0"/>
            <a:t>diffuso</a:t>
          </a:r>
        </a:p>
      </dgm:t>
    </dgm:pt>
    <dgm:pt modelId="{4D64C2BB-1F5B-4F55-9A60-B6DF25A48306}" type="parTrans" cxnId="{2BB3EF49-92B3-4E54-B12F-5E03A4958C4C}">
      <dgm:prSet/>
      <dgm:spPr/>
      <dgm:t>
        <a:bodyPr/>
        <a:lstStyle/>
        <a:p>
          <a:endParaRPr lang="it-IT"/>
        </a:p>
      </dgm:t>
    </dgm:pt>
    <dgm:pt modelId="{03C64314-98F7-4669-B83F-2A9F944E576F}" type="sibTrans" cxnId="{2BB3EF49-92B3-4E54-B12F-5E03A4958C4C}">
      <dgm:prSet/>
      <dgm:spPr/>
      <dgm:t>
        <a:bodyPr/>
        <a:lstStyle/>
        <a:p>
          <a:endParaRPr lang="it-IT"/>
        </a:p>
      </dgm:t>
    </dgm:pt>
    <dgm:pt modelId="{2320CDAE-1293-4562-BC68-03BE62D96FAD}">
      <dgm:prSet phldrT="[Testo]" custT="1"/>
      <dgm:spPr>
        <a:solidFill>
          <a:srgbClr val="9966FF">
            <a:alpha val="20000"/>
          </a:srgbClr>
        </a:solidFill>
      </dgm:spPr>
      <dgm:t>
        <a:bodyPr/>
        <a:lstStyle/>
        <a:p>
          <a:r>
            <a:rPr lang="it-IT" sz="1400" dirty="0"/>
            <a:t>Obiettivo generale: </a:t>
          </a:r>
        </a:p>
        <a:p>
          <a:r>
            <a:rPr lang="it-IT" sz="1400" dirty="0"/>
            <a:t>Migliorare qualità aria</a:t>
          </a:r>
        </a:p>
        <a:p>
          <a:endParaRPr lang="it-IT" sz="1400" dirty="0"/>
        </a:p>
      </dgm:t>
    </dgm:pt>
    <dgm:pt modelId="{7EFA06F9-BDB9-4816-8FC6-483A870EFF0D}" type="parTrans" cxnId="{7B0EBC54-2E0D-4863-8310-2CDF4A6204F6}">
      <dgm:prSet/>
      <dgm:spPr/>
      <dgm:t>
        <a:bodyPr/>
        <a:lstStyle/>
        <a:p>
          <a:endParaRPr lang="it-IT"/>
        </a:p>
      </dgm:t>
    </dgm:pt>
    <dgm:pt modelId="{DD8187A1-F343-4BE6-BED1-C15E7BAE32B1}" type="sibTrans" cxnId="{7B0EBC54-2E0D-4863-8310-2CDF4A6204F6}">
      <dgm:prSet/>
      <dgm:spPr/>
      <dgm:t>
        <a:bodyPr/>
        <a:lstStyle/>
        <a:p>
          <a:endParaRPr lang="it-IT"/>
        </a:p>
      </dgm:t>
    </dgm:pt>
    <dgm:pt modelId="{E483A381-CA76-49F9-BD4D-6E3CF7A10725}">
      <dgm:prSet phldrT="[Testo]" custT="1"/>
      <dgm:spPr/>
      <dgm:t>
        <a:bodyPr/>
        <a:lstStyle/>
        <a:p>
          <a:pPr algn="l"/>
          <a:r>
            <a:rPr lang="it-IT" sz="900" dirty="0"/>
            <a:t>Obiettivo specifico: ridurre emissioni</a:t>
          </a:r>
        </a:p>
      </dgm:t>
    </dgm:pt>
    <dgm:pt modelId="{7135D97F-DBDD-4D9E-AF4C-5B2705255A31}" type="parTrans" cxnId="{93C209A9-913A-40E2-96C1-BE16D43F626D}">
      <dgm:prSet/>
      <dgm:spPr/>
      <dgm:t>
        <a:bodyPr/>
        <a:lstStyle/>
        <a:p>
          <a:endParaRPr lang="it-IT"/>
        </a:p>
      </dgm:t>
    </dgm:pt>
    <dgm:pt modelId="{59B9AF95-0277-4A32-9821-9DD3BF4432B9}" type="sibTrans" cxnId="{93C209A9-913A-40E2-96C1-BE16D43F626D}">
      <dgm:prSet/>
      <dgm:spPr/>
      <dgm:t>
        <a:bodyPr/>
        <a:lstStyle/>
        <a:p>
          <a:endParaRPr lang="it-IT"/>
        </a:p>
      </dgm:t>
    </dgm:pt>
    <dgm:pt modelId="{0815F6E3-2886-40FC-806D-8755A4B1BBB7}">
      <dgm:prSet phldrT="[Testo]" custT="1"/>
      <dgm:spPr/>
      <dgm:t>
        <a:bodyPr/>
        <a:lstStyle/>
        <a:p>
          <a:pPr algn="l"/>
          <a:r>
            <a:rPr lang="it-IT" sz="900" dirty="0"/>
            <a:t> Obiettivo specifico: risparmio monetario</a:t>
          </a:r>
        </a:p>
      </dgm:t>
    </dgm:pt>
    <dgm:pt modelId="{F58F6B72-D057-4E0D-9E45-039925BA2C4C}" type="parTrans" cxnId="{2C91DCFD-9360-4BCB-98A0-2BA7C1B39DCE}">
      <dgm:prSet/>
      <dgm:spPr/>
      <dgm:t>
        <a:bodyPr/>
        <a:lstStyle/>
        <a:p>
          <a:endParaRPr lang="it-IT"/>
        </a:p>
      </dgm:t>
    </dgm:pt>
    <dgm:pt modelId="{E889A5F6-2068-4610-9D01-8C2ADC1256EE}" type="sibTrans" cxnId="{2C91DCFD-9360-4BCB-98A0-2BA7C1B39DCE}">
      <dgm:prSet/>
      <dgm:spPr/>
      <dgm:t>
        <a:bodyPr/>
        <a:lstStyle/>
        <a:p>
          <a:endParaRPr lang="it-IT"/>
        </a:p>
      </dgm:t>
    </dgm:pt>
    <dgm:pt modelId="{8D244146-83DE-4A5F-B07F-0806B40DAA8E}">
      <dgm:prSet phldrT="[Testo]" custT="1"/>
      <dgm:spPr/>
      <dgm:t>
        <a:bodyPr/>
        <a:lstStyle/>
        <a:p>
          <a:r>
            <a:rPr lang="it-IT" sz="2400" dirty="0"/>
            <a:t>Benessere ambientale</a:t>
          </a:r>
        </a:p>
      </dgm:t>
    </dgm:pt>
    <dgm:pt modelId="{C60DFF3F-9491-4D56-8992-8488958AE05C}" type="parTrans" cxnId="{ED472DB2-36F3-47E9-AAB5-FA658887A2FB}">
      <dgm:prSet/>
      <dgm:spPr/>
      <dgm:t>
        <a:bodyPr/>
        <a:lstStyle/>
        <a:p>
          <a:endParaRPr lang="it-IT"/>
        </a:p>
      </dgm:t>
    </dgm:pt>
    <dgm:pt modelId="{0DBA4547-4701-476D-988F-98056432FF70}" type="sibTrans" cxnId="{ED472DB2-36F3-47E9-AAB5-FA658887A2FB}">
      <dgm:prSet/>
      <dgm:spPr/>
      <dgm:t>
        <a:bodyPr/>
        <a:lstStyle/>
        <a:p>
          <a:endParaRPr lang="it-IT"/>
        </a:p>
      </dgm:t>
    </dgm:pt>
    <dgm:pt modelId="{B5E5CCDD-149B-4AB8-99F8-C8FB7C74D37F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it-IT" sz="900" dirty="0"/>
            <a:t>Obiettivo specifico: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it-IT" sz="900" dirty="0"/>
            <a:t>aumentare  produttività</a:t>
          </a:r>
        </a:p>
      </dgm:t>
    </dgm:pt>
    <dgm:pt modelId="{80FD3936-EECE-471C-B47E-891D48026469}" type="parTrans" cxnId="{34CEB057-033E-4AD0-B432-C10C86DFBAE1}">
      <dgm:prSet/>
      <dgm:spPr/>
      <dgm:t>
        <a:bodyPr/>
        <a:lstStyle/>
        <a:p>
          <a:endParaRPr lang="it-IT"/>
        </a:p>
      </dgm:t>
    </dgm:pt>
    <dgm:pt modelId="{A1F6E308-239E-4FB7-AE64-7A5628DC7B75}" type="sibTrans" cxnId="{34CEB057-033E-4AD0-B432-C10C86DFBAE1}">
      <dgm:prSet/>
      <dgm:spPr/>
      <dgm:t>
        <a:bodyPr/>
        <a:lstStyle/>
        <a:p>
          <a:endParaRPr lang="it-IT"/>
        </a:p>
      </dgm:t>
    </dgm:pt>
    <dgm:pt modelId="{D5F17107-1796-45BD-917A-AC61756464AE}">
      <dgm:prSet phldrT="[Testo]" custT="1"/>
      <dgm:spPr/>
      <dgm:t>
        <a:bodyPr/>
        <a:lstStyle/>
        <a:p>
          <a:pPr algn="l"/>
          <a:endParaRPr lang="it-IT" sz="900" dirty="0"/>
        </a:p>
        <a:p>
          <a:pPr algn="l"/>
          <a:r>
            <a:rPr lang="it-IT" sz="900" dirty="0"/>
            <a:t>Obiettivo specifico: migliorare  grado benessere</a:t>
          </a:r>
        </a:p>
        <a:p>
          <a:pPr algn="l"/>
          <a:endParaRPr lang="it-IT" sz="700" dirty="0"/>
        </a:p>
      </dgm:t>
    </dgm:pt>
    <dgm:pt modelId="{E64AC0DC-37D7-4D83-81A6-C1B6BBA55ED2}" type="parTrans" cxnId="{55EFB663-BEFD-40F4-9A6F-702BAB0F1E9E}">
      <dgm:prSet/>
      <dgm:spPr/>
      <dgm:t>
        <a:bodyPr/>
        <a:lstStyle/>
        <a:p>
          <a:endParaRPr lang="it-IT"/>
        </a:p>
      </dgm:t>
    </dgm:pt>
    <dgm:pt modelId="{A74858E3-C162-4455-8F3E-00F5CB425121}" type="sibTrans" cxnId="{55EFB663-BEFD-40F4-9A6F-702BAB0F1E9E}">
      <dgm:prSet/>
      <dgm:spPr/>
      <dgm:t>
        <a:bodyPr/>
        <a:lstStyle/>
        <a:p>
          <a:endParaRPr lang="it-IT"/>
        </a:p>
      </dgm:t>
    </dgm:pt>
    <dgm:pt modelId="{E4563CF1-7F83-4D86-84DA-F2E348A9874E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it-IT" sz="900" dirty="0"/>
            <a:t>Obiettivo specifico: migliorare il clima interno </a:t>
          </a:r>
        </a:p>
      </dgm:t>
    </dgm:pt>
    <dgm:pt modelId="{45842219-FD20-4645-AAC3-BF1873C54A8B}" type="parTrans" cxnId="{C18102E7-A939-415D-9F16-1CAFA7A110EB}">
      <dgm:prSet/>
      <dgm:spPr/>
      <dgm:t>
        <a:bodyPr/>
        <a:lstStyle/>
        <a:p>
          <a:endParaRPr lang="it-IT"/>
        </a:p>
      </dgm:t>
    </dgm:pt>
    <dgm:pt modelId="{37A9F1A0-56A6-4B52-8898-31D2D076DF3C}" type="sibTrans" cxnId="{C18102E7-A939-415D-9F16-1CAFA7A110EB}">
      <dgm:prSet/>
      <dgm:spPr/>
      <dgm:t>
        <a:bodyPr/>
        <a:lstStyle/>
        <a:p>
          <a:endParaRPr lang="it-IT"/>
        </a:p>
      </dgm:t>
    </dgm:pt>
    <dgm:pt modelId="{19E422A2-3CDC-460B-A003-8D4EDEC8F50B}">
      <dgm:prSet phldrT="[Testo]" custT="1"/>
      <dgm:spPr/>
      <dgm:t>
        <a:bodyPr/>
        <a:lstStyle/>
        <a:p>
          <a:r>
            <a:rPr lang="it-IT" sz="900" dirty="0"/>
            <a:t>Obiettivo specifico: migliorare servizi</a:t>
          </a:r>
        </a:p>
      </dgm:t>
    </dgm:pt>
    <dgm:pt modelId="{EE21BACF-4C66-4C7B-BA41-E434E5859132}" type="parTrans" cxnId="{4B931E0A-0A8B-4233-BAF6-3F3C8772B42A}">
      <dgm:prSet/>
      <dgm:spPr/>
      <dgm:t>
        <a:bodyPr/>
        <a:lstStyle/>
        <a:p>
          <a:endParaRPr lang="it-IT"/>
        </a:p>
      </dgm:t>
    </dgm:pt>
    <dgm:pt modelId="{4EFE11A6-A366-436C-80D6-B1CF74FBFCFF}" type="sibTrans" cxnId="{4B931E0A-0A8B-4233-BAF6-3F3C8772B42A}">
      <dgm:prSet/>
      <dgm:spPr/>
      <dgm:t>
        <a:bodyPr/>
        <a:lstStyle/>
        <a:p>
          <a:endParaRPr lang="it-IT"/>
        </a:p>
      </dgm:t>
    </dgm:pt>
    <dgm:pt modelId="{3B0A40D7-E667-48B5-9EBD-0C50D3FAFCE4}">
      <dgm:prSet phldrT="[Testo]" custT="1"/>
      <dgm:spPr>
        <a:solidFill>
          <a:srgbClr val="990099">
            <a:alpha val="18824"/>
          </a:srgbClr>
        </a:solidFill>
      </dgm:spPr>
      <dgm:t>
        <a:bodyPr/>
        <a:lstStyle/>
        <a:p>
          <a:r>
            <a:rPr lang="it-IT" sz="1400" dirty="0"/>
            <a:t>Obiettivo generale:</a:t>
          </a:r>
        </a:p>
        <a:p>
          <a:r>
            <a:rPr lang="it-IT" sz="1400" dirty="0"/>
            <a:t>Aumentare la qualità della vita dei cittadini</a:t>
          </a:r>
        </a:p>
      </dgm:t>
    </dgm:pt>
    <dgm:pt modelId="{D062035C-7635-41B4-B438-47049FF1232B}" type="parTrans" cxnId="{4C145539-97FD-4413-8536-A44A63B20811}">
      <dgm:prSet/>
      <dgm:spPr/>
      <dgm:t>
        <a:bodyPr/>
        <a:lstStyle/>
        <a:p>
          <a:endParaRPr lang="it-IT"/>
        </a:p>
      </dgm:t>
    </dgm:pt>
    <dgm:pt modelId="{DCAB5324-DCE6-4359-A469-BC0723DEC854}" type="sibTrans" cxnId="{4C145539-97FD-4413-8536-A44A63B20811}">
      <dgm:prSet/>
      <dgm:spPr/>
      <dgm:t>
        <a:bodyPr/>
        <a:lstStyle/>
        <a:p>
          <a:endParaRPr lang="it-IT"/>
        </a:p>
      </dgm:t>
    </dgm:pt>
    <dgm:pt modelId="{B3B8D08D-5A5E-43F1-9CE1-52C399092093}">
      <dgm:prSet phldrT="[Testo]" custT="1"/>
      <dgm:spPr/>
      <dgm:t>
        <a:bodyPr/>
        <a:lstStyle/>
        <a:p>
          <a:r>
            <a:rPr lang="it-IT" sz="900" dirty="0"/>
            <a:t>Obiettivo specifico: diminuire traffico</a:t>
          </a:r>
        </a:p>
      </dgm:t>
    </dgm:pt>
    <dgm:pt modelId="{0C098986-C20A-4294-B69E-3009D122EFDC}" type="parTrans" cxnId="{86D9FB4E-ADA8-460A-9E32-34465D7854BE}">
      <dgm:prSet/>
      <dgm:spPr/>
      <dgm:t>
        <a:bodyPr/>
        <a:lstStyle/>
        <a:p>
          <a:endParaRPr lang="it-IT"/>
        </a:p>
      </dgm:t>
    </dgm:pt>
    <dgm:pt modelId="{4BD950B8-191C-4E90-B484-C04DA7B394FA}" type="sibTrans" cxnId="{86D9FB4E-ADA8-460A-9E32-34465D7854BE}">
      <dgm:prSet/>
      <dgm:spPr/>
      <dgm:t>
        <a:bodyPr/>
        <a:lstStyle/>
        <a:p>
          <a:endParaRPr lang="it-IT"/>
        </a:p>
      </dgm:t>
    </dgm:pt>
    <dgm:pt modelId="{348CD025-01C2-4DB5-A057-86A8CEE66BC0}">
      <dgm:prSet phldrT="[Testo]" custT="1"/>
      <dgm:spPr/>
      <dgm:t>
        <a:bodyPr/>
        <a:lstStyle/>
        <a:p>
          <a:pPr algn="l"/>
          <a:r>
            <a:rPr lang="it-IT" sz="900" dirty="0"/>
            <a:t>Obiettivo specifico: promuovere lavoro per risultato</a:t>
          </a:r>
        </a:p>
      </dgm:t>
    </dgm:pt>
    <dgm:pt modelId="{D6B1C90F-AB1A-485D-8064-AFEBA5087374}" type="parTrans" cxnId="{4B4D69D8-5AAA-4F60-B23F-F75F4EA9948D}">
      <dgm:prSet/>
      <dgm:spPr/>
      <dgm:t>
        <a:bodyPr/>
        <a:lstStyle/>
        <a:p>
          <a:endParaRPr lang="it-IT"/>
        </a:p>
      </dgm:t>
    </dgm:pt>
    <dgm:pt modelId="{73DCB5D1-36EA-4C07-B646-237C2356A6F3}" type="sibTrans" cxnId="{4B4D69D8-5AAA-4F60-B23F-F75F4EA9948D}">
      <dgm:prSet/>
      <dgm:spPr/>
      <dgm:t>
        <a:bodyPr/>
        <a:lstStyle/>
        <a:p>
          <a:endParaRPr lang="it-IT"/>
        </a:p>
      </dgm:t>
    </dgm:pt>
    <dgm:pt modelId="{C219A7E1-B0AD-409B-B25B-CC8355713A59}" type="pres">
      <dgm:prSet presAssocID="{6C3375E4-4B7F-45DC-A237-DA8D184352D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4193522-2008-418C-A0C8-3203F0142B97}" type="pres">
      <dgm:prSet presAssocID="{125AC9C9-3E42-481B-B492-EED1821FE8E6}" presName="root" presStyleCnt="0"/>
      <dgm:spPr/>
    </dgm:pt>
    <dgm:pt modelId="{A32DF96F-9ED7-4FE3-B2CA-0B726370E65A}" type="pres">
      <dgm:prSet presAssocID="{125AC9C9-3E42-481B-B492-EED1821FE8E6}" presName="rootComposite" presStyleCnt="0"/>
      <dgm:spPr/>
    </dgm:pt>
    <dgm:pt modelId="{3CAD19DC-8109-4C8C-9CC2-309265598A09}" type="pres">
      <dgm:prSet presAssocID="{125AC9C9-3E42-481B-B492-EED1821FE8E6}" presName="rootText" presStyleLbl="node1" presStyleIdx="0" presStyleCnt="4" custScaleY="61755" custLinFactNeighborX="-54694"/>
      <dgm:spPr/>
    </dgm:pt>
    <dgm:pt modelId="{FC5F9D96-5AA9-4BDF-8014-81AA06BF8665}" type="pres">
      <dgm:prSet presAssocID="{125AC9C9-3E42-481B-B492-EED1821FE8E6}" presName="rootConnector" presStyleLbl="node1" presStyleIdx="0" presStyleCnt="4"/>
      <dgm:spPr/>
    </dgm:pt>
    <dgm:pt modelId="{B604D9D5-8D67-4480-8F50-0FF3B491B0BC}" type="pres">
      <dgm:prSet presAssocID="{125AC9C9-3E42-481B-B492-EED1821FE8E6}" presName="childShape" presStyleCnt="0"/>
      <dgm:spPr/>
    </dgm:pt>
    <dgm:pt modelId="{253825CF-040F-455C-A6B3-5BCCDCEA4FB5}" type="pres">
      <dgm:prSet presAssocID="{D998B4DD-E33F-4FDA-A7C6-CC640B402009}" presName="Name13" presStyleLbl="parChTrans1D2" presStyleIdx="0" presStyleCnt="14"/>
      <dgm:spPr/>
    </dgm:pt>
    <dgm:pt modelId="{1C86F866-D7D7-4A65-A84E-A1DAB22204AA}" type="pres">
      <dgm:prSet presAssocID="{911B240A-EB7A-40C4-9DB1-B29ED38B4E8E}" presName="childText" presStyleLbl="bgAcc1" presStyleIdx="0" presStyleCnt="14" custScaleX="96038" custScaleY="73661" custLinFactNeighborX="12003" custLinFactNeighborY="-12633">
        <dgm:presLayoutVars>
          <dgm:bulletEnabled val="1"/>
        </dgm:presLayoutVars>
      </dgm:prSet>
      <dgm:spPr/>
    </dgm:pt>
    <dgm:pt modelId="{A8170B55-C942-48D8-97CB-CB9DE6F4A7D2}" type="pres">
      <dgm:prSet presAssocID="{A953B9EA-2116-4B42-8D7F-220A3C9BFD9A}" presName="Name13" presStyleLbl="parChTrans1D2" presStyleIdx="1" presStyleCnt="14"/>
      <dgm:spPr/>
    </dgm:pt>
    <dgm:pt modelId="{06E8AD7E-EC52-4205-8FA4-55E580208144}" type="pres">
      <dgm:prSet presAssocID="{554A6CA7-EBB2-4ADE-AE43-5DBA80DED608}" presName="childText" presStyleLbl="bgAcc1" presStyleIdx="1" presStyleCnt="14" custScaleX="59926" custScaleY="75561" custLinFactNeighborX="12514">
        <dgm:presLayoutVars>
          <dgm:bulletEnabled val="1"/>
        </dgm:presLayoutVars>
      </dgm:prSet>
      <dgm:spPr>
        <a:prstGeom prst="rightArrow">
          <a:avLst/>
        </a:prstGeom>
      </dgm:spPr>
    </dgm:pt>
    <dgm:pt modelId="{0C332B6F-719E-4776-8FF5-4B99CEC615BA}" type="pres">
      <dgm:prSet presAssocID="{F58F6B72-D057-4E0D-9E45-039925BA2C4C}" presName="Name13" presStyleLbl="parChTrans1D2" presStyleIdx="2" presStyleCnt="14"/>
      <dgm:spPr/>
    </dgm:pt>
    <dgm:pt modelId="{258F7831-C239-47FF-9D26-345E2DC02142}" type="pres">
      <dgm:prSet presAssocID="{0815F6E3-2886-40FC-806D-8755A4B1BBB7}" presName="childText" presStyleLbl="bgAcc1" presStyleIdx="2" presStyleCnt="14" custScaleX="63649" custScaleY="70460" custLinFactNeighborX="12514" custLinFactNeighborY="3123">
        <dgm:presLayoutVars>
          <dgm:bulletEnabled val="1"/>
        </dgm:presLayoutVars>
      </dgm:prSet>
      <dgm:spPr>
        <a:prstGeom prst="rightArrow">
          <a:avLst/>
        </a:prstGeom>
      </dgm:spPr>
    </dgm:pt>
    <dgm:pt modelId="{069BC0DF-0A56-4F0D-9656-F84C5437575A}" type="pres">
      <dgm:prSet presAssocID="{E64AC0DC-37D7-4D83-81A6-C1B6BBA55ED2}" presName="Name13" presStyleLbl="parChTrans1D2" presStyleIdx="3" presStyleCnt="14"/>
      <dgm:spPr/>
    </dgm:pt>
    <dgm:pt modelId="{769E27C5-DF42-4259-8DC1-015E94FD1C7D}" type="pres">
      <dgm:prSet presAssocID="{D5F17107-1796-45BD-917A-AC61756464AE}" presName="childText" presStyleLbl="bgAcc1" presStyleIdx="3" presStyleCnt="14" custScaleX="65635" custScaleY="65795" custLinFactNeighborX="5538" custLinFactNeighborY="-5444">
        <dgm:presLayoutVars>
          <dgm:bulletEnabled val="1"/>
        </dgm:presLayoutVars>
      </dgm:prSet>
      <dgm:spPr>
        <a:prstGeom prst="rightArrow">
          <a:avLst/>
        </a:prstGeom>
      </dgm:spPr>
    </dgm:pt>
    <dgm:pt modelId="{B9EE52CC-C1EB-4CE5-B043-09EB443B2706}" type="pres">
      <dgm:prSet presAssocID="{44EE36E0-5D22-4CB9-8131-13A8DA8CD547}" presName="root" presStyleCnt="0"/>
      <dgm:spPr/>
    </dgm:pt>
    <dgm:pt modelId="{0097A9C4-40C8-401E-B2B1-2BD84C9B2E35}" type="pres">
      <dgm:prSet presAssocID="{44EE36E0-5D22-4CB9-8131-13A8DA8CD547}" presName="rootComposite" presStyleCnt="0"/>
      <dgm:spPr/>
    </dgm:pt>
    <dgm:pt modelId="{089E2393-E70D-42CC-844A-535753BD25F6}" type="pres">
      <dgm:prSet presAssocID="{44EE36E0-5D22-4CB9-8131-13A8DA8CD547}" presName="rootText" presStyleLbl="node1" presStyleIdx="1" presStyleCnt="4" custScaleY="61755"/>
      <dgm:spPr/>
    </dgm:pt>
    <dgm:pt modelId="{020BE94D-6E22-406C-91A5-F6BF415106BF}" type="pres">
      <dgm:prSet presAssocID="{44EE36E0-5D22-4CB9-8131-13A8DA8CD547}" presName="rootConnector" presStyleLbl="node1" presStyleIdx="1" presStyleCnt="4"/>
      <dgm:spPr/>
    </dgm:pt>
    <dgm:pt modelId="{8118029F-DD60-413D-9871-17BB8678BF12}" type="pres">
      <dgm:prSet presAssocID="{44EE36E0-5D22-4CB9-8131-13A8DA8CD547}" presName="childShape" presStyleCnt="0"/>
      <dgm:spPr/>
    </dgm:pt>
    <dgm:pt modelId="{67354288-0772-4505-907D-9E492B8FB92F}" type="pres">
      <dgm:prSet presAssocID="{BEF47CA0-EF69-454C-871F-056A7C6424A0}" presName="Name13" presStyleLbl="parChTrans1D2" presStyleIdx="4" presStyleCnt="14"/>
      <dgm:spPr/>
    </dgm:pt>
    <dgm:pt modelId="{B09C74D0-6DBA-4DF1-AC1C-8F934B4D6A6B}" type="pres">
      <dgm:prSet presAssocID="{5E8F31F9-3013-449C-9DD9-435C30A38230}" presName="childText" presStyleLbl="bgAcc1" presStyleIdx="4" presStyleCnt="14" custScaleY="71505" custLinFactNeighborY="-14574">
        <dgm:presLayoutVars>
          <dgm:bulletEnabled val="1"/>
        </dgm:presLayoutVars>
      </dgm:prSet>
      <dgm:spPr/>
    </dgm:pt>
    <dgm:pt modelId="{F145B891-D121-400F-92E3-999BA11D0982}" type="pres">
      <dgm:prSet presAssocID="{D3428960-165F-4821-807E-E7D93DB95B71}" presName="Name13" presStyleLbl="parChTrans1D2" presStyleIdx="5" presStyleCnt="14"/>
      <dgm:spPr/>
    </dgm:pt>
    <dgm:pt modelId="{FCF31ECB-8FBB-4BAE-8DBD-F0507A239D9D}" type="pres">
      <dgm:prSet presAssocID="{82DB8D5B-4E08-4751-A55A-005EB48130DE}" presName="childText" presStyleLbl="bgAcc1" presStyleIdx="5" presStyleCnt="14" custScaleX="73778" custScaleY="66413" custLinFactNeighborX="-5482" custLinFactNeighborY="-20878">
        <dgm:presLayoutVars>
          <dgm:bulletEnabled val="1"/>
        </dgm:presLayoutVars>
      </dgm:prSet>
      <dgm:spPr>
        <a:prstGeom prst="rightArrow">
          <a:avLst/>
        </a:prstGeom>
      </dgm:spPr>
    </dgm:pt>
    <dgm:pt modelId="{3AB64021-1415-4ED9-8B15-F22F8B0809AF}" type="pres">
      <dgm:prSet presAssocID="{D6B1C90F-AB1A-485D-8064-AFEBA5087374}" presName="Name13" presStyleLbl="parChTrans1D2" presStyleIdx="6" presStyleCnt="14"/>
      <dgm:spPr/>
    </dgm:pt>
    <dgm:pt modelId="{3DB3F081-E2B4-414D-8CC3-6C6A3CCBDDD0}" type="pres">
      <dgm:prSet presAssocID="{348CD025-01C2-4DB5-A057-86A8CEE66BC0}" presName="childText" presStyleLbl="bgAcc1" presStyleIdx="6" presStyleCnt="14" custScaleX="72592" custScaleY="65905" custLinFactNeighborX="-4309" custLinFactNeighborY="-41136">
        <dgm:presLayoutVars>
          <dgm:bulletEnabled val="1"/>
        </dgm:presLayoutVars>
      </dgm:prSet>
      <dgm:spPr>
        <a:prstGeom prst="rightArrow">
          <a:avLst/>
        </a:prstGeom>
      </dgm:spPr>
    </dgm:pt>
    <dgm:pt modelId="{F7473E3E-0F8F-49B2-A892-A50BE406FB7A}" type="pres">
      <dgm:prSet presAssocID="{80FD3936-EECE-471C-B47E-891D48026469}" presName="Name13" presStyleLbl="parChTrans1D2" presStyleIdx="7" presStyleCnt="14"/>
      <dgm:spPr/>
    </dgm:pt>
    <dgm:pt modelId="{6D2D0513-79AF-4F10-BB1A-E9F5739F7A64}" type="pres">
      <dgm:prSet presAssocID="{B5E5CCDD-149B-4AB8-99F8-C8FB7C74D37F}" presName="childText" presStyleLbl="bgAcc1" presStyleIdx="7" presStyleCnt="14" custScaleX="69923" custScaleY="53163" custLinFactNeighborY="-56981">
        <dgm:presLayoutVars>
          <dgm:bulletEnabled val="1"/>
        </dgm:presLayoutVars>
      </dgm:prSet>
      <dgm:spPr>
        <a:prstGeom prst="rightArrow">
          <a:avLst/>
        </a:prstGeom>
      </dgm:spPr>
    </dgm:pt>
    <dgm:pt modelId="{A39ACC74-9501-44A9-833C-732983D42543}" type="pres">
      <dgm:prSet presAssocID="{45842219-FD20-4645-AAC3-BF1873C54A8B}" presName="Name13" presStyleLbl="parChTrans1D2" presStyleIdx="8" presStyleCnt="14"/>
      <dgm:spPr/>
    </dgm:pt>
    <dgm:pt modelId="{643BC8F5-8BFC-471F-B844-BAE23F225E08}" type="pres">
      <dgm:prSet presAssocID="{E4563CF1-7F83-4D86-84DA-F2E348A9874E}" presName="childText" presStyleLbl="bgAcc1" presStyleIdx="8" presStyleCnt="14" custScaleX="69847" custScaleY="65795" custLinFactNeighborX="-504" custLinFactNeighborY="2185">
        <dgm:presLayoutVars>
          <dgm:bulletEnabled val="1"/>
        </dgm:presLayoutVars>
      </dgm:prSet>
      <dgm:spPr>
        <a:prstGeom prst="rightArrow">
          <a:avLst/>
        </a:prstGeom>
      </dgm:spPr>
    </dgm:pt>
    <dgm:pt modelId="{540C8CC3-5AE6-42A6-8ED8-B3500E9C39B2}" type="pres">
      <dgm:prSet presAssocID="{C24DE719-9335-4243-AC2A-85F312E6982C}" presName="root" presStyleCnt="0"/>
      <dgm:spPr/>
    </dgm:pt>
    <dgm:pt modelId="{03AD11AA-C589-47C9-91A8-6267367EB80A}" type="pres">
      <dgm:prSet presAssocID="{C24DE719-9335-4243-AC2A-85F312E6982C}" presName="rootComposite" presStyleCnt="0"/>
      <dgm:spPr/>
    </dgm:pt>
    <dgm:pt modelId="{146CEBF3-68E0-4407-B197-ECBFF7B7C33B}" type="pres">
      <dgm:prSet presAssocID="{C24DE719-9335-4243-AC2A-85F312E6982C}" presName="rootText" presStyleLbl="node1" presStyleIdx="2" presStyleCnt="4" custScaleY="61755"/>
      <dgm:spPr/>
    </dgm:pt>
    <dgm:pt modelId="{7B5F29AE-4D0D-4C4B-9C70-BF2DFBA6439B}" type="pres">
      <dgm:prSet presAssocID="{C24DE719-9335-4243-AC2A-85F312E6982C}" presName="rootConnector" presStyleLbl="node1" presStyleIdx="2" presStyleCnt="4"/>
      <dgm:spPr/>
    </dgm:pt>
    <dgm:pt modelId="{57AA6372-5D9C-40DD-9AFB-9DDF51EE1E58}" type="pres">
      <dgm:prSet presAssocID="{C24DE719-9335-4243-AC2A-85F312E6982C}" presName="childShape" presStyleCnt="0"/>
      <dgm:spPr/>
    </dgm:pt>
    <dgm:pt modelId="{F4E54DCF-BC45-495B-84B7-9EDA82F444B1}" type="pres">
      <dgm:prSet presAssocID="{D062035C-7635-41B4-B438-47049FF1232B}" presName="Name13" presStyleLbl="parChTrans1D2" presStyleIdx="9" presStyleCnt="14"/>
      <dgm:spPr/>
    </dgm:pt>
    <dgm:pt modelId="{1DD23DEF-A3F0-442A-A755-89F2F7C45D71}" type="pres">
      <dgm:prSet presAssocID="{3B0A40D7-E667-48B5-9EBD-0C50D3FAFCE4}" presName="childText" presStyleLbl="bgAcc1" presStyleIdx="9" presStyleCnt="14" custScaleY="71505" custLinFactNeighborY="-14574">
        <dgm:presLayoutVars>
          <dgm:bulletEnabled val="1"/>
        </dgm:presLayoutVars>
      </dgm:prSet>
      <dgm:spPr/>
    </dgm:pt>
    <dgm:pt modelId="{3105FEDB-6083-44B8-8AF0-AB365BA1BA91}" type="pres">
      <dgm:prSet presAssocID="{EE21BACF-4C66-4C7B-BA41-E434E5859132}" presName="Name13" presStyleLbl="parChTrans1D2" presStyleIdx="10" presStyleCnt="14"/>
      <dgm:spPr/>
    </dgm:pt>
    <dgm:pt modelId="{F3093FA3-3BD1-40A4-BD41-E03B32518F27}" type="pres">
      <dgm:prSet presAssocID="{19E422A2-3CDC-460B-A003-8D4EDEC8F50B}" presName="childText" presStyleLbl="bgAcc1" presStyleIdx="10" presStyleCnt="14" custScaleX="62805" custScaleY="53512" custLinFactNeighborX="372" custLinFactNeighborY="2756">
        <dgm:presLayoutVars>
          <dgm:bulletEnabled val="1"/>
        </dgm:presLayoutVars>
      </dgm:prSet>
      <dgm:spPr>
        <a:prstGeom prst="rightArrow">
          <a:avLst/>
        </a:prstGeom>
      </dgm:spPr>
    </dgm:pt>
    <dgm:pt modelId="{35950FD3-0BB4-4A63-B858-8868BCBE107E}" type="pres">
      <dgm:prSet presAssocID="{0C098986-C20A-4294-B69E-3009D122EFDC}" presName="Name13" presStyleLbl="parChTrans1D2" presStyleIdx="11" presStyleCnt="14"/>
      <dgm:spPr/>
    </dgm:pt>
    <dgm:pt modelId="{C8E73CAC-2385-4C0E-8305-32E4A906DCDE}" type="pres">
      <dgm:prSet presAssocID="{B3B8D08D-5A5E-43F1-9CE1-52C399092093}" presName="childText" presStyleLbl="bgAcc1" presStyleIdx="11" presStyleCnt="14" custScaleX="65368" custScaleY="73776">
        <dgm:presLayoutVars>
          <dgm:bulletEnabled val="1"/>
        </dgm:presLayoutVars>
      </dgm:prSet>
      <dgm:spPr>
        <a:prstGeom prst="rightArrow">
          <a:avLst/>
        </a:prstGeom>
      </dgm:spPr>
    </dgm:pt>
    <dgm:pt modelId="{A675C9BC-06E2-4143-B3E4-7914A16185CC}" type="pres">
      <dgm:prSet presAssocID="{8D244146-83DE-4A5F-B07F-0806B40DAA8E}" presName="root" presStyleCnt="0"/>
      <dgm:spPr/>
    </dgm:pt>
    <dgm:pt modelId="{645BACE0-FAB5-4CD6-AE15-9D5D04707D93}" type="pres">
      <dgm:prSet presAssocID="{8D244146-83DE-4A5F-B07F-0806B40DAA8E}" presName="rootComposite" presStyleCnt="0"/>
      <dgm:spPr/>
    </dgm:pt>
    <dgm:pt modelId="{429B20D0-AA85-41D3-88AB-EF7CCFE513C3}" type="pres">
      <dgm:prSet presAssocID="{8D244146-83DE-4A5F-B07F-0806B40DAA8E}" presName="rootText" presStyleLbl="node1" presStyleIdx="3" presStyleCnt="4" custScaleY="61755"/>
      <dgm:spPr/>
    </dgm:pt>
    <dgm:pt modelId="{92D4DEFE-1A0A-4363-A70E-217871D958F1}" type="pres">
      <dgm:prSet presAssocID="{8D244146-83DE-4A5F-B07F-0806B40DAA8E}" presName="rootConnector" presStyleLbl="node1" presStyleIdx="3" presStyleCnt="4"/>
      <dgm:spPr/>
    </dgm:pt>
    <dgm:pt modelId="{94EA8DED-4722-49A8-8E88-8BDC0328D680}" type="pres">
      <dgm:prSet presAssocID="{8D244146-83DE-4A5F-B07F-0806B40DAA8E}" presName="childShape" presStyleCnt="0"/>
      <dgm:spPr/>
    </dgm:pt>
    <dgm:pt modelId="{D02951DC-2106-4885-A865-C98451788D8C}" type="pres">
      <dgm:prSet presAssocID="{7EFA06F9-BDB9-4816-8FC6-483A870EFF0D}" presName="Name13" presStyleLbl="parChTrans1D2" presStyleIdx="12" presStyleCnt="14"/>
      <dgm:spPr/>
    </dgm:pt>
    <dgm:pt modelId="{E67FEF92-1684-4CA4-8536-73DDF2222A0B}" type="pres">
      <dgm:prSet presAssocID="{2320CDAE-1293-4562-BC68-03BE62D96FAD}" presName="childText" presStyleLbl="bgAcc1" presStyleIdx="12" presStyleCnt="14" custScaleY="71505" custLinFactNeighborY="-14574">
        <dgm:presLayoutVars>
          <dgm:bulletEnabled val="1"/>
        </dgm:presLayoutVars>
      </dgm:prSet>
      <dgm:spPr/>
    </dgm:pt>
    <dgm:pt modelId="{51AA85D3-B030-4D9B-8B93-9368F6157E40}" type="pres">
      <dgm:prSet presAssocID="{7135D97F-DBDD-4D9E-AF4C-5B2705255A31}" presName="Name13" presStyleLbl="parChTrans1D2" presStyleIdx="13" presStyleCnt="14"/>
      <dgm:spPr/>
    </dgm:pt>
    <dgm:pt modelId="{58AAB85E-60CC-42DB-8C08-A0ECB9AC0E94}" type="pres">
      <dgm:prSet presAssocID="{E483A381-CA76-49F9-BD4D-6E3CF7A10725}" presName="childText" presStyleLbl="bgAcc1" presStyleIdx="13" presStyleCnt="14" custScaleX="54993" custScaleY="74206">
        <dgm:presLayoutVars>
          <dgm:bulletEnabled val="1"/>
        </dgm:presLayoutVars>
      </dgm:prSet>
      <dgm:spPr>
        <a:prstGeom prst="rightArrow">
          <a:avLst/>
        </a:prstGeom>
      </dgm:spPr>
    </dgm:pt>
  </dgm:ptLst>
  <dgm:cxnLst>
    <dgm:cxn modelId="{6A444C03-DA03-4436-AA45-5466117C08BF}" type="presOf" srcId="{125AC9C9-3E42-481B-B492-EED1821FE8E6}" destId="{3CAD19DC-8109-4C8C-9CC2-309265598A09}" srcOrd="0" destOrd="0" presId="urn:microsoft.com/office/officeart/2005/8/layout/hierarchy3"/>
    <dgm:cxn modelId="{4B931E0A-0A8B-4233-BAF6-3F3C8772B42A}" srcId="{C24DE719-9335-4243-AC2A-85F312E6982C}" destId="{19E422A2-3CDC-460B-A003-8D4EDEC8F50B}" srcOrd="1" destOrd="0" parTransId="{EE21BACF-4C66-4C7B-BA41-E434E5859132}" sibTransId="{4EFE11A6-A366-436C-80D6-B1CF74FBFCFF}"/>
    <dgm:cxn modelId="{3BAA2513-9466-403E-9706-032C2773F32A}" srcId="{44EE36E0-5D22-4CB9-8131-13A8DA8CD547}" destId="{5E8F31F9-3013-449C-9DD9-435C30A38230}" srcOrd="0" destOrd="0" parTransId="{BEF47CA0-EF69-454C-871F-056A7C6424A0}" sibTransId="{973E621C-6DD4-4970-B941-54DCFD695FBE}"/>
    <dgm:cxn modelId="{24965817-FDE5-4213-8B3E-DB7BFE6F723A}" type="presOf" srcId="{911B240A-EB7A-40C4-9DB1-B29ED38B4E8E}" destId="{1C86F866-D7D7-4A65-A84E-A1DAB22204AA}" srcOrd="0" destOrd="0" presId="urn:microsoft.com/office/officeart/2005/8/layout/hierarchy3"/>
    <dgm:cxn modelId="{3A54F017-A7AC-4C0F-A6E6-49B15C4DA951}" type="presOf" srcId="{7135D97F-DBDD-4D9E-AF4C-5B2705255A31}" destId="{51AA85D3-B030-4D9B-8B93-9368F6157E40}" srcOrd="0" destOrd="0" presId="urn:microsoft.com/office/officeart/2005/8/layout/hierarchy3"/>
    <dgm:cxn modelId="{74572D1B-6705-4FB9-9D38-F6001B08E801}" type="presOf" srcId="{348CD025-01C2-4DB5-A057-86A8CEE66BC0}" destId="{3DB3F081-E2B4-414D-8CC3-6C6A3CCBDDD0}" srcOrd="0" destOrd="0" presId="urn:microsoft.com/office/officeart/2005/8/layout/hierarchy3"/>
    <dgm:cxn modelId="{FDDE691C-8E78-4A09-9522-C906C3E53ABE}" type="presOf" srcId="{3B0A40D7-E667-48B5-9EBD-0C50D3FAFCE4}" destId="{1DD23DEF-A3F0-442A-A755-89F2F7C45D71}" srcOrd="0" destOrd="0" presId="urn:microsoft.com/office/officeart/2005/8/layout/hierarchy3"/>
    <dgm:cxn modelId="{CBE4FB23-C201-441A-9CF7-D0449E1A4BC2}" type="presOf" srcId="{44EE36E0-5D22-4CB9-8131-13A8DA8CD547}" destId="{020BE94D-6E22-406C-91A5-F6BF415106BF}" srcOrd="1" destOrd="0" presId="urn:microsoft.com/office/officeart/2005/8/layout/hierarchy3"/>
    <dgm:cxn modelId="{D7453428-7D79-4F1A-8DCD-EA134F1F5C66}" type="presOf" srcId="{19E422A2-3CDC-460B-A003-8D4EDEC8F50B}" destId="{F3093FA3-3BD1-40A4-BD41-E03B32518F27}" srcOrd="0" destOrd="0" presId="urn:microsoft.com/office/officeart/2005/8/layout/hierarchy3"/>
    <dgm:cxn modelId="{59C1B32A-E527-4D55-98C9-B76F8C39DEC2}" type="presOf" srcId="{80FD3936-EECE-471C-B47E-891D48026469}" destId="{F7473E3E-0F8F-49B2-A892-A50BE406FB7A}" srcOrd="0" destOrd="0" presId="urn:microsoft.com/office/officeart/2005/8/layout/hierarchy3"/>
    <dgm:cxn modelId="{D2BA1530-49B3-438A-97EC-2DC2FF4442D9}" type="presOf" srcId="{D998B4DD-E33F-4FDA-A7C6-CC640B402009}" destId="{253825CF-040F-455C-A6B3-5BCCDCEA4FB5}" srcOrd="0" destOrd="0" presId="urn:microsoft.com/office/officeart/2005/8/layout/hierarchy3"/>
    <dgm:cxn modelId="{C97CAA36-5933-4A04-973E-B6FF370CD625}" type="presOf" srcId="{D5F17107-1796-45BD-917A-AC61756464AE}" destId="{769E27C5-DF42-4259-8DC1-015E94FD1C7D}" srcOrd="0" destOrd="0" presId="urn:microsoft.com/office/officeart/2005/8/layout/hierarchy3"/>
    <dgm:cxn modelId="{99322939-7FE3-4E41-9D1D-2E9E0A7FDEFB}" type="presOf" srcId="{2320CDAE-1293-4562-BC68-03BE62D96FAD}" destId="{E67FEF92-1684-4CA4-8536-73DDF2222A0B}" srcOrd="0" destOrd="0" presId="urn:microsoft.com/office/officeart/2005/8/layout/hierarchy3"/>
    <dgm:cxn modelId="{4C145539-97FD-4413-8536-A44A63B20811}" srcId="{C24DE719-9335-4243-AC2A-85F312E6982C}" destId="{3B0A40D7-E667-48B5-9EBD-0C50D3FAFCE4}" srcOrd="0" destOrd="0" parTransId="{D062035C-7635-41B4-B438-47049FF1232B}" sibTransId="{DCAB5324-DCE6-4359-A469-BC0723DEC854}"/>
    <dgm:cxn modelId="{3B2CF739-0F67-468A-9BB7-AD0CAFAC5684}" type="presOf" srcId="{44EE36E0-5D22-4CB9-8131-13A8DA8CD547}" destId="{089E2393-E70D-42CC-844A-535753BD25F6}" srcOrd="0" destOrd="0" presId="urn:microsoft.com/office/officeart/2005/8/layout/hierarchy3"/>
    <dgm:cxn modelId="{C024EB3A-3185-42C9-80DA-8C64C0ADF902}" type="presOf" srcId="{554A6CA7-EBB2-4ADE-AE43-5DBA80DED608}" destId="{06E8AD7E-EC52-4205-8FA4-55E580208144}" srcOrd="0" destOrd="0" presId="urn:microsoft.com/office/officeart/2005/8/layout/hierarchy3"/>
    <dgm:cxn modelId="{55B17A3D-9323-430E-93D9-1F34595E757B}" type="presOf" srcId="{0815F6E3-2886-40FC-806D-8755A4B1BBB7}" destId="{258F7831-C239-47FF-9D26-345E2DC02142}" srcOrd="0" destOrd="0" presId="urn:microsoft.com/office/officeart/2005/8/layout/hierarchy3"/>
    <dgm:cxn modelId="{D83F4A3F-1AA8-407B-AEAA-3F01E46CC02D}" type="presOf" srcId="{C24DE719-9335-4243-AC2A-85F312E6982C}" destId="{146CEBF3-68E0-4407-B197-ECBFF7B7C33B}" srcOrd="0" destOrd="0" presId="urn:microsoft.com/office/officeart/2005/8/layout/hierarchy3"/>
    <dgm:cxn modelId="{EC295846-F5FE-457E-89FF-D1A96C4A9AAC}" type="presOf" srcId="{C24DE719-9335-4243-AC2A-85F312E6982C}" destId="{7B5F29AE-4D0D-4C4B-9C70-BF2DFBA6439B}" srcOrd="1" destOrd="0" presId="urn:microsoft.com/office/officeart/2005/8/layout/hierarchy3"/>
    <dgm:cxn modelId="{2BB3EF49-92B3-4E54-B12F-5E03A4958C4C}" srcId="{6C3375E4-4B7F-45DC-A237-DA8D184352D2}" destId="{C24DE719-9335-4243-AC2A-85F312E6982C}" srcOrd="2" destOrd="0" parTransId="{4D64C2BB-1F5B-4F55-9A60-B6DF25A48306}" sibTransId="{03C64314-98F7-4669-B83F-2A9F944E576F}"/>
    <dgm:cxn modelId="{BDA5CF4D-2468-4293-ABD7-B1B8D022C649}" type="presOf" srcId="{A953B9EA-2116-4B42-8D7F-220A3C9BFD9A}" destId="{A8170B55-C942-48D8-97CB-CB9DE6F4A7D2}" srcOrd="0" destOrd="0" presId="urn:microsoft.com/office/officeart/2005/8/layout/hierarchy3"/>
    <dgm:cxn modelId="{86D9FB4E-ADA8-460A-9E32-34465D7854BE}" srcId="{C24DE719-9335-4243-AC2A-85F312E6982C}" destId="{B3B8D08D-5A5E-43F1-9CE1-52C399092093}" srcOrd="2" destOrd="0" parTransId="{0C098986-C20A-4294-B69E-3009D122EFDC}" sibTransId="{4BD950B8-191C-4E90-B484-C04DA7B394FA}"/>
    <dgm:cxn modelId="{7B0EBC54-2E0D-4863-8310-2CDF4A6204F6}" srcId="{8D244146-83DE-4A5F-B07F-0806B40DAA8E}" destId="{2320CDAE-1293-4562-BC68-03BE62D96FAD}" srcOrd="0" destOrd="0" parTransId="{7EFA06F9-BDB9-4816-8FC6-483A870EFF0D}" sibTransId="{DD8187A1-F343-4BE6-BED1-C15E7BAE32B1}"/>
    <dgm:cxn modelId="{34CEB057-033E-4AD0-B432-C10C86DFBAE1}" srcId="{44EE36E0-5D22-4CB9-8131-13A8DA8CD547}" destId="{B5E5CCDD-149B-4AB8-99F8-C8FB7C74D37F}" srcOrd="3" destOrd="0" parTransId="{80FD3936-EECE-471C-B47E-891D48026469}" sibTransId="{A1F6E308-239E-4FB7-AE64-7A5628DC7B75}"/>
    <dgm:cxn modelId="{1B93685E-90D0-4AF3-ADA4-AD38EC1CF49D}" type="presOf" srcId="{E4563CF1-7F83-4D86-84DA-F2E348A9874E}" destId="{643BC8F5-8BFC-471F-B844-BAE23F225E08}" srcOrd="0" destOrd="0" presId="urn:microsoft.com/office/officeart/2005/8/layout/hierarchy3"/>
    <dgm:cxn modelId="{55EFB663-BEFD-40F4-9A6F-702BAB0F1E9E}" srcId="{125AC9C9-3E42-481B-B492-EED1821FE8E6}" destId="{D5F17107-1796-45BD-917A-AC61756464AE}" srcOrd="3" destOrd="0" parTransId="{E64AC0DC-37D7-4D83-81A6-C1B6BBA55ED2}" sibTransId="{A74858E3-C162-4455-8F3E-00F5CB425121}"/>
    <dgm:cxn modelId="{F8CE907D-8D29-4786-8587-475F7A00A9CC}" type="presOf" srcId="{8D244146-83DE-4A5F-B07F-0806B40DAA8E}" destId="{92D4DEFE-1A0A-4363-A70E-217871D958F1}" srcOrd="1" destOrd="0" presId="urn:microsoft.com/office/officeart/2005/8/layout/hierarchy3"/>
    <dgm:cxn modelId="{63132887-D5BF-4E9D-8E4D-7EE77BBEBAE8}" type="presOf" srcId="{7EFA06F9-BDB9-4816-8FC6-483A870EFF0D}" destId="{D02951DC-2106-4885-A865-C98451788D8C}" srcOrd="0" destOrd="0" presId="urn:microsoft.com/office/officeart/2005/8/layout/hierarchy3"/>
    <dgm:cxn modelId="{1A6A1F8B-9F74-495A-B7D6-91C46553DD09}" type="presOf" srcId="{E64AC0DC-37D7-4D83-81A6-C1B6BBA55ED2}" destId="{069BC0DF-0A56-4F0D-9656-F84C5437575A}" srcOrd="0" destOrd="0" presId="urn:microsoft.com/office/officeart/2005/8/layout/hierarchy3"/>
    <dgm:cxn modelId="{93C209A9-913A-40E2-96C1-BE16D43F626D}" srcId="{8D244146-83DE-4A5F-B07F-0806B40DAA8E}" destId="{E483A381-CA76-49F9-BD4D-6E3CF7A10725}" srcOrd="1" destOrd="0" parTransId="{7135D97F-DBDD-4D9E-AF4C-5B2705255A31}" sibTransId="{59B9AF95-0277-4A32-9821-9DD3BF4432B9}"/>
    <dgm:cxn modelId="{361FDAAA-E7DA-48CF-835D-A7CB14B280E8}" type="presOf" srcId="{E483A381-CA76-49F9-BD4D-6E3CF7A10725}" destId="{58AAB85E-60CC-42DB-8C08-A0ECB9AC0E94}" srcOrd="0" destOrd="0" presId="urn:microsoft.com/office/officeart/2005/8/layout/hierarchy3"/>
    <dgm:cxn modelId="{DACD19AD-9559-4848-B5AE-D09B03B8D2F0}" type="presOf" srcId="{D062035C-7635-41B4-B438-47049FF1232B}" destId="{F4E54DCF-BC45-495B-84B7-9EDA82F444B1}" srcOrd="0" destOrd="0" presId="urn:microsoft.com/office/officeart/2005/8/layout/hierarchy3"/>
    <dgm:cxn modelId="{5B9BFAAE-86D2-495C-A505-36EED834CC31}" srcId="{44EE36E0-5D22-4CB9-8131-13A8DA8CD547}" destId="{82DB8D5B-4E08-4751-A55A-005EB48130DE}" srcOrd="1" destOrd="0" parTransId="{D3428960-165F-4821-807E-E7D93DB95B71}" sibTransId="{3A182BBA-BF1F-4100-9214-810AB40FF584}"/>
    <dgm:cxn modelId="{ED472DB2-36F3-47E9-AAB5-FA658887A2FB}" srcId="{6C3375E4-4B7F-45DC-A237-DA8D184352D2}" destId="{8D244146-83DE-4A5F-B07F-0806B40DAA8E}" srcOrd="3" destOrd="0" parTransId="{C60DFF3F-9491-4D56-8992-8488958AE05C}" sibTransId="{0DBA4547-4701-476D-988F-98056432FF70}"/>
    <dgm:cxn modelId="{D39E70B4-545B-44AB-BDB5-F91AFAC6DC7C}" type="presOf" srcId="{45842219-FD20-4645-AAC3-BF1873C54A8B}" destId="{A39ACC74-9501-44A9-833C-732983D42543}" srcOrd="0" destOrd="0" presId="urn:microsoft.com/office/officeart/2005/8/layout/hierarchy3"/>
    <dgm:cxn modelId="{B57070B9-8346-475D-9125-F8661F91831A}" type="presOf" srcId="{BEF47CA0-EF69-454C-871F-056A7C6424A0}" destId="{67354288-0772-4505-907D-9E492B8FB92F}" srcOrd="0" destOrd="0" presId="urn:microsoft.com/office/officeart/2005/8/layout/hierarchy3"/>
    <dgm:cxn modelId="{109365BA-D3C7-4378-B281-ED4298DA6EC7}" type="presOf" srcId="{6C3375E4-4B7F-45DC-A237-DA8D184352D2}" destId="{C219A7E1-B0AD-409B-B25B-CC8355713A59}" srcOrd="0" destOrd="0" presId="urn:microsoft.com/office/officeart/2005/8/layout/hierarchy3"/>
    <dgm:cxn modelId="{2FF56DBE-BFEA-4DAB-B1B9-8D43F46C6F9B}" type="presOf" srcId="{5E8F31F9-3013-449C-9DD9-435C30A38230}" destId="{B09C74D0-6DBA-4DF1-AC1C-8F934B4D6A6B}" srcOrd="0" destOrd="0" presId="urn:microsoft.com/office/officeart/2005/8/layout/hierarchy3"/>
    <dgm:cxn modelId="{2ECCDAC0-80BF-4A00-A2E2-92BE8A2DBAEA}" type="presOf" srcId="{125AC9C9-3E42-481B-B492-EED1821FE8E6}" destId="{FC5F9D96-5AA9-4BDF-8014-81AA06BF8665}" srcOrd="1" destOrd="0" presId="urn:microsoft.com/office/officeart/2005/8/layout/hierarchy3"/>
    <dgm:cxn modelId="{329DF7C2-23E0-4BD5-89A6-F95BD576533C}" type="presOf" srcId="{EE21BACF-4C66-4C7B-BA41-E434E5859132}" destId="{3105FEDB-6083-44B8-8AF0-AB365BA1BA91}" srcOrd="0" destOrd="0" presId="urn:microsoft.com/office/officeart/2005/8/layout/hierarchy3"/>
    <dgm:cxn modelId="{7369A0C4-E149-4A60-95FA-61EA3B23AA91}" type="presOf" srcId="{B3B8D08D-5A5E-43F1-9CE1-52C399092093}" destId="{C8E73CAC-2385-4C0E-8305-32E4A906DCDE}" srcOrd="0" destOrd="0" presId="urn:microsoft.com/office/officeart/2005/8/layout/hierarchy3"/>
    <dgm:cxn modelId="{0A0BD1C8-9FED-40DA-866C-3B576C15BA43}" type="presOf" srcId="{F58F6B72-D057-4E0D-9E45-039925BA2C4C}" destId="{0C332B6F-719E-4776-8FF5-4B99CEC615BA}" srcOrd="0" destOrd="0" presId="urn:microsoft.com/office/officeart/2005/8/layout/hierarchy3"/>
    <dgm:cxn modelId="{5DBD33CE-79B7-4784-8AEC-C6D30895AE5B}" type="presOf" srcId="{8D244146-83DE-4A5F-B07F-0806B40DAA8E}" destId="{429B20D0-AA85-41D3-88AB-EF7CCFE513C3}" srcOrd="0" destOrd="0" presId="urn:microsoft.com/office/officeart/2005/8/layout/hierarchy3"/>
    <dgm:cxn modelId="{56EBF4D0-F374-4988-A1B3-1780901CCB2D}" type="presOf" srcId="{B5E5CCDD-149B-4AB8-99F8-C8FB7C74D37F}" destId="{6D2D0513-79AF-4F10-BB1A-E9F5739F7A64}" srcOrd="0" destOrd="0" presId="urn:microsoft.com/office/officeart/2005/8/layout/hierarchy3"/>
    <dgm:cxn modelId="{E644B1D4-8DDD-491B-8380-CD029DB88337}" type="presOf" srcId="{D6B1C90F-AB1A-485D-8064-AFEBA5087374}" destId="{3AB64021-1415-4ED9-8B15-F22F8B0809AF}" srcOrd="0" destOrd="0" presId="urn:microsoft.com/office/officeart/2005/8/layout/hierarchy3"/>
    <dgm:cxn modelId="{4B4D69D8-5AAA-4F60-B23F-F75F4EA9948D}" srcId="{44EE36E0-5D22-4CB9-8131-13A8DA8CD547}" destId="{348CD025-01C2-4DB5-A057-86A8CEE66BC0}" srcOrd="2" destOrd="0" parTransId="{D6B1C90F-AB1A-485D-8064-AFEBA5087374}" sibTransId="{73DCB5D1-36EA-4C07-B646-237C2356A6F3}"/>
    <dgm:cxn modelId="{057EC6D8-51DE-4379-9473-98137DFD7518}" srcId="{125AC9C9-3E42-481B-B492-EED1821FE8E6}" destId="{911B240A-EB7A-40C4-9DB1-B29ED38B4E8E}" srcOrd="0" destOrd="0" parTransId="{D998B4DD-E33F-4FDA-A7C6-CC640B402009}" sibTransId="{42542ADA-C386-44FF-B5F2-4D6AD7119E1C}"/>
    <dgm:cxn modelId="{5334A0E1-0DE2-47D0-8187-EC6F657904E7}" type="presOf" srcId="{82DB8D5B-4E08-4751-A55A-005EB48130DE}" destId="{FCF31ECB-8FBB-4BAE-8DBD-F0507A239D9D}" srcOrd="0" destOrd="0" presId="urn:microsoft.com/office/officeart/2005/8/layout/hierarchy3"/>
    <dgm:cxn modelId="{C18102E7-A939-415D-9F16-1CAFA7A110EB}" srcId="{44EE36E0-5D22-4CB9-8131-13A8DA8CD547}" destId="{E4563CF1-7F83-4D86-84DA-F2E348A9874E}" srcOrd="4" destOrd="0" parTransId="{45842219-FD20-4645-AAC3-BF1873C54A8B}" sibTransId="{37A9F1A0-56A6-4B52-8898-31D2D076DF3C}"/>
    <dgm:cxn modelId="{3D466BEC-3220-441D-896A-5DB6B334EE02}" type="presOf" srcId="{0C098986-C20A-4294-B69E-3009D122EFDC}" destId="{35950FD3-0BB4-4A63-B858-8868BCBE107E}" srcOrd="0" destOrd="0" presId="urn:microsoft.com/office/officeart/2005/8/layout/hierarchy3"/>
    <dgm:cxn modelId="{8207E7EE-85AB-4078-B9C2-F6BDC0520A9E}" srcId="{6C3375E4-4B7F-45DC-A237-DA8D184352D2}" destId="{125AC9C9-3E42-481B-B492-EED1821FE8E6}" srcOrd="0" destOrd="0" parTransId="{AF91EB7E-DD38-4C11-B4A6-273977C550BE}" sibTransId="{0BCFACEE-4848-4DCD-A6AD-41D3206BD85E}"/>
    <dgm:cxn modelId="{2E7D56F6-6550-4E50-A946-10F89884C017}" srcId="{6C3375E4-4B7F-45DC-A237-DA8D184352D2}" destId="{44EE36E0-5D22-4CB9-8131-13A8DA8CD547}" srcOrd="1" destOrd="0" parTransId="{78978A2E-D76E-4BE3-A6E2-A5F1D55CD09C}" sibTransId="{5A68796C-A921-443D-A81C-74775C84A9BE}"/>
    <dgm:cxn modelId="{B871DEF6-A75F-4467-89A4-AFC88E52851F}" srcId="{125AC9C9-3E42-481B-B492-EED1821FE8E6}" destId="{554A6CA7-EBB2-4ADE-AE43-5DBA80DED608}" srcOrd="1" destOrd="0" parTransId="{A953B9EA-2116-4B42-8D7F-220A3C9BFD9A}" sibTransId="{E400C82D-29D0-4A23-864E-16314769E2F2}"/>
    <dgm:cxn modelId="{25A3D5FC-3EBD-41C9-B87E-40E52A7A8B2D}" type="presOf" srcId="{D3428960-165F-4821-807E-E7D93DB95B71}" destId="{F145B891-D121-400F-92E3-999BA11D0982}" srcOrd="0" destOrd="0" presId="urn:microsoft.com/office/officeart/2005/8/layout/hierarchy3"/>
    <dgm:cxn modelId="{2C91DCFD-9360-4BCB-98A0-2BA7C1B39DCE}" srcId="{125AC9C9-3E42-481B-B492-EED1821FE8E6}" destId="{0815F6E3-2886-40FC-806D-8755A4B1BBB7}" srcOrd="2" destOrd="0" parTransId="{F58F6B72-D057-4E0D-9E45-039925BA2C4C}" sibTransId="{E889A5F6-2068-4610-9D01-8C2ADC1256EE}"/>
    <dgm:cxn modelId="{19BCB17E-A632-4486-A25F-1EA4BA31B030}" type="presParOf" srcId="{C219A7E1-B0AD-409B-B25B-CC8355713A59}" destId="{74193522-2008-418C-A0C8-3203F0142B97}" srcOrd="0" destOrd="0" presId="urn:microsoft.com/office/officeart/2005/8/layout/hierarchy3"/>
    <dgm:cxn modelId="{D447FF24-71E6-442F-9634-E4B5B8DFBB37}" type="presParOf" srcId="{74193522-2008-418C-A0C8-3203F0142B97}" destId="{A32DF96F-9ED7-4FE3-B2CA-0B726370E65A}" srcOrd="0" destOrd="0" presId="urn:microsoft.com/office/officeart/2005/8/layout/hierarchy3"/>
    <dgm:cxn modelId="{3C55CB16-DCED-4572-BD47-6DEB820D0FB9}" type="presParOf" srcId="{A32DF96F-9ED7-4FE3-B2CA-0B726370E65A}" destId="{3CAD19DC-8109-4C8C-9CC2-309265598A09}" srcOrd="0" destOrd="0" presId="urn:microsoft.com/office/officeart/2005/8/layout/hierarchy3"/>
    <dgm:cxn modelId="{0AA9B233-CEFE-4B6A-B9A3-B30CE2F69D10}" type="presParOf" srcId="{A32DF96F-9ED7-4FE3-B2CA-0B726370E65A}" destId="{FC5F9D96-5AA9-4BDF-8014-81AA06BF8665}" srcOrd="1" destOrd="0" presId="urn:microsoft.com/office/officeart/2005/8/layout/hierarchy3"/>
    <dgm:cxn modelId="{B6ABBDD3-0FC0-4556-85B2-9266A25D54A1}" type="presParOf" srcId="{74193522-2008-418C-A0C8-3203F0142B97}" destId="{B604D9D5-8D67-4480-8F50-0FF3B491B0BC}" srcOrd="1" destOrd="0" presId="urn:microsoft.com/office/officeart/2005/8/layout/hierarchy3"/>
    <dgm:cxn modelId="{B9B4B0F5-1AD2-4977-9F5E-5D42E3703874}" type="presParOf" srcId="{B604D9D5-8D67-4480-8F50-0FF3B491B0BC}" destId="{253825CF-040F-455C-A6B3-5BCCDCEA4FB5}" srcOrd="0" destOrd="0" presId="urn:microsoft.com/office/officeart/2005/8/layout/hierarchy3"/>
    <dgm:cxn modelId="{98CF76E5-8E7E-40AD-B92F-FB90CF6A4EBB}" type="presParOf" srcId="{B604D9D5-8D67-4480-8F50-0FF3B491B0BC}" destId="{1C86F866-D7D7-4A65-A84E-A1DAB22204AA}" srcOrd="1" destOrd="0" presId="urn:microsoft.com/office/officeart/2005/8/layout/hierarchy3"/>
    <dgm:cxn modelId="{0B5C14F1-FEEC-4520-9FB7-EFA2DCB92662}" type="presParOf" srcId="{B604D9D5-8D67-4480-8F50-0FF3B491B0BC}" destId="{A8170B55-C942-48D8-97CB-CB9DE6F4A7D2}" srcOrd="2" destOrd="0" presId="urn:microsoft.com/office/officeart/2005/8/layout/hierarchy3"/>
    <dgm:cxn modelId="{B5EEA507-DDB8-4E85-8542-BCD46B36056F}" type="presParOf" srcId="{B604D9D5-8D67-4480-8F50-0FF3B491B0BC}" destId="{06E8AD7E-EC52-4205-8FA4-55E580208144}" srcOrd="3" destOrd="0" presId="urn:microsoft.com/office/officeart/2005/8/layout/hierarchy3"/>
    <dgm:cxn modelId="{A7F2C1B9-500B-476A-BC30-C749376F4945}" type="presParOf" srcId="{B604D9D5-8D67-4480-8F50-0FF3B491B0BC}" destId="{0C332B6F-719E-4776-8FF5-4B99CEC615BA}" srcOrd="4" destOrd="0" presId="urn:microsoft.com/office/officeart/2005/8/layout/hierarchy3"/>
    <dgm:cxn modelId="{0E0E326F-49E8-4843-92DE-D17A6C5A1992}" type="presParOf" srcId="{B604D9D5-8D67-4480-8F50-0FF3B491B0BC}" destId="{258F7831-C239-47FF-9D26-345E2DC02142}" srcOrd="5" destOrd="0" presId="urn:microsoft.com/office/officeart/2005/8/layout/hierarchy3"/>
    <dgm:cxn modelId="{629B4C7F-EF6B-41F2-B2D4-90D2BB9F27A3}" type="presParOf" srcId="{B604D9D5-8D67-4480-8F50-0FF3B491B0BC}" destId="{069BC0DF-0A56-4F0D-9656-F84C5437575A}" srcOrd="6" destOrd="0" presId="urn:microsoft.com/office/officeart/2005/8/layout/hierarchy3"/>
    <dgm:cxn modelId="{93F2753C-02D1-4C4B-99A9-20862301B6A7}" type="presParOf" srcId="{B604D9D5-8D67-4480-8F50-0FF3B491B0BC}" destId="{769E27C5-DF42-4259-8DC1-015E94FD1C7D}" srcOrd="7" destOrd="0" presId="urn:microsoft.com/office/officeart/2005/8/layout/hierarchy3"/>
    <dgm:cxn modelId="{B887AD25-49F9-496E-BBB8-68B5B258263D}" type="presParOf" srcId="{C219A7E1-B0AD-409B-B25B-CC8355713A59}" destId="{B9EE52CC-C1EB-4CE5-B043-09EB443B2706}" srcOrd="1" destOrd="0" presId="urn:microsoft.com/office/officeart/2005/8/layout/hierarchy3"/>
    <dgm:cxn modelId="{814FFFE9-7ED8-4EBD-839D-3A46722FB65D}" type="presParOf" srcId="{B9EE52CC-C1EB-4CE5-B043-09EB443B2706}" destId="{0097A9C4-40C8-401E-B2B1-2BD84C9B2E35}" srcOrd="0" destOrd="0" presId="urn:microsoft.com/office/officeart/2005/8/layout/hierarchy3"/>
    <dgm:cxn modelId="{B097A5A3-C77F-4B24-B959-525DFE9BA0E4}" type="presParOf" srcId="{0097A9C4-40C8-401E-B2B1-2BD84C9B2E35}" destId="{089E2393-E70D-42CC-844A-535753BD25F6}" srcOrd="0" destOrd="0" presId="urn:microsoft.com/office/officeart/2005/8/layout/hierarchy3"/>
    <dgm:cxn modelId="{9BF2685D-7F43-443C-B3B6-6585CD1588E3}" type="presParOf" srcId="{0097A9C4-40C8-401E-B2B1-2BD84C9B2E35}" destId="{020BE94D-6E22-406C-91A5-F6BF415106BF}" srcOrd="1" destOrd="0" presId="urn:microsoft.com/office/officeart/2005/8/layout/hierarchy3"/>
    <dgm:cxn modelId="{AD9A872F-AB0C-4216-81EE-171CB4A301B9}" type="presParOf" srcId="{B9EE52CC-C1EB-4CE5-B043-09EB443B2706}" destId="{8118029F-DD60-413D-9871-17BB8678BF12}" srcOrd="1" destOrd="0" presId="urn:microsoft.com/office/officeart/2005/8/layout/hierarchy3"/>
    <dgm:cxn modelId="{C82CBB35-5886-4730-B5CE-15E1192BCEE9}" type="presParOf" srcId="{8118029F-DD60-413D-9871-17BB8678BF12}" destId="{67354288-0772-4505-907D-9E492B8FB92F}" srcOrd="0" destOrd="0" presId="urn:microsoft.com/office/officeart/2005/8/layout/hierarchy3"/>
    <dgm:cxn modelId="{6AE38003-261E-4290-BA20-1F47E51ED18A}" type="presParOf" srcId="{8118029F-DD60-413D-9871-17BB8678BF12}" destId="{B09C74D0-6DBA-4DF1-AC1C-8F934B4D6A6B}" srcOrd="1" destOrd="0" presId="urn:microsoft.com/office/officeart/2005/8/layout/hierarchy3"/>
    <dgm:cxn modelId="{CE2E7C43-BD58-48C1-BE89-84FB733028AD}" type="presParOf" srcId="{8118029F-DD60-413D-9871-17BB8678BF12}" destId="{F145B891-D121-400F-92E3-999BA11D0982}" srcOrd="2" destOrd="0" presId="urn:microsoft.com/office/officeart/2005/8/layout/hierarchy3"/>
    <dgm:cxn modelId="{F801CC16-FE52-43CE-9234-D2A9CD76AD9F}" type="presParOf" srcId="{8118029F-DD60-413D-9871-17BB8678BF12}" destId="{FCF31ECB-8FBB-4BAE-8DBD-F0507A239D9D}" srcOrd="3" destOrd="0" presId="urn:microsoft.com/office/officeart/2005/8/layout/hierarchy3"/>
    <dgm:cxn modelId="{AFFF69C2-BBA7-42AD-9C3A-B90703D5FD00}" type="presParOf" srcId="{8118029F-DD60-413D-9871-17BB8678BF12}" destId="{3AB64021-1415-4ED9-8B15-F22F8B0809AF}" srcOrd="4" destOrd="0" presId="urn:microsoft.com/office/officeart/2005/8/layout/hierarchy3"/>
    <dgm:cxn modelId="{D8D509AD-F6A9-4F48-B8D0-9D19CE4B7317}" type="presParOf" srcId="{8118029F-DD60-413D-9871-17BB8678BF12}" destId="{3DB3F081-E2B4-414D-8CC3-6C6A3CCBDDD0}" srcOrd="5" destOrd="0" presId="urn:microsoft.com/office/officeart/2005/8/layout/hierarchy3"/>
    <dgm:cxn modelId="{88A330BC-D499-4645-9C60-CD4EE9DE0531}" type="presParOf" srcId="{8118029F-DD60-413D-9871-17BB8678BF12}" destId="{F7473E3E-0F8F-49B2-A892-A50BE406FB7A}" srcOrd="6" destOrd="0" presId="urn:microsoft.com/office/officeart/2005/8/layout/hierarchy3"/>
    <dgm:cxn modelId="{1AE224C9-E15E-466C-AFD6-486AC3A44AB3}" type="presParOf" srcId="{8118029F-DD60-413D-9871-17BB8678BF12}" destId="{6D2D0513-79AF-4F10-BB1A-E9F5739F7A64}" srcOrd="7" destOrd="0" presId="urn:microsoft.com/office/officeart/2005/8/layout/hierarchy3"/>
    <dgm:cxn modelId="{0B6C67AD-A343-4178-96FD-BBCDD73F0F5B}" type="presParOf" srcId="{8118029F-DD60-413D-9871-17BB8678BF12}" destId="{A39ACC74-9501-44A9-833C-732983D42543}" srcOrd="8" destOrd="0" presId="urn:microsoft.com/office/officeart/2005/8/layout/hierarchy3"/>
    <dgm:cxn modelId="{CBA8E8DF-42D0-4063-BFB4-8653E15B15C6}" type="presParOf" srcId="{8118029F-DD60-413D-9871-17BB8678BF12}" destId="{643BC8F5-8BFC-471F-B844-BAE23F225E08}" srcOrd="9" destOrd="0" presId="urn:microsoft.com/office/officeart/2005/8/layout/hierarchy3"/>
    <dgm:cxn modelId="{006E4622-C434-4BAB-9280-41D0E6D5C838}" type="presParOf" srcId="{C219A7E1-B0AD-409B-B25B-CC8355713A59}" destId="{540C8CC3-5AE6-42A6-8ED8-B3500E9C39B2}" srcOrd="2" destOrd="0" presId="urn:microsoft.com/office/officeart/2005/8/layout/hierarchy3"/>
    <dgm:cxn modelId="{F467EC47-9F10-4D79-8159-4C416953CE13}" type="presParOf" srcId="{540C8CC3-5AE6-42A6-8ED8-B3500E9C39B2}" destId="{03AD11AA-C589-47C9-91A8-6267367EB80A}" srcOrd="0" destOrd="0" presId="urn:microsoft.com/office/officeart/2005/8/layout/hierarchy3"/>
    <dgm:cxn modelId="{2C3D3BE7-755D-46F4-A25F-7B8477830CD0}" type="presParOf" srcId="{03AD11AA-C589-47C9-91A8-6267367EB80A}" destId="{146CEBF3-68E0-4407-B197-ECBFF7B7C33B}" srcOrd="0" destOrd="0" presId="urn:microsoft.com/office/officeart/2005/8/layout/hierarchy3"/>
    <dgm:cxn modelId="{1F58ED81-50F1-40FF-924A-B7D26C490294}" type="presParOf" srcId="{03AD11AA-C589-47C9-91A8-6267367EB80A}" destId="{7B5F29AE-4D0D-4C4B-9C70-BF2DFBA6439B}" srcOrd="1" destOrd="0" presId="urn:microsoft.com/office/officeart/2005/8/layout/hierarchy3"/>
    <dgm:cxn modelId="{BC26068B-1832-420E-8F33-35F54BEE6AB2}" type="presParOf" srcId="{540C8CC3-5AE6-42A6-8ED8-B3500E9C39B2}" destId="{57AA6372-5D9C-40DD-9AFB-9DDF51EE1E58}" srcOrd="1" destOrd="0" presId="urn:microsoft.com/office/officeart/2005/8/layout/hierarchy3"/>
    <dgm:cxn modelId="{A3A5ED90-26A9-4640-9347-E6FD62E84FD0}" type="presParOf" srcId="{57AA6372-5D9C-40DD-9AFB-9DDF51EE1E58}" destId="{F4E54DCF-BC45-495B-84B7-9EDA82F444B1}" srcOrd="0" destOrd="0" presId="urn:microsoft.com/office/officeart/2005/8/layout/hierarchy3"/>
    <dgm:cxn modelId="{8D4ACD53-1269-4444-BC39-8AB925AF0195}" type="presParOf" srcId="{57AA6372-5D9C-40DD-9AFB-9DDF51EE1E58}" destId="{1DD23DEF-A3F0-442A-A755-89F2F7C45D71}" srcOrd="1" destOrd="0" presId="urn:microsoft.com/office/officeart/2005/8/layout/hierarchy3"/>
    <dgm:cxn modelId="{9BC5BDAC-73B9-4A20-BA18-1188C6050E81}" type="presParOf" srcId="{57AA6372-5D9C-40DD-9AFB-9DDF51EE1E58}" destId="{3105FEDB-6083-44B8-8AF0-AB365BA1BA91}" srcOrd="2" destOrd="0" presId="urn:microsoft.com/office/officeart/2005/8/layout/hierarchy3"/>
    <dgm:cxn modelId="{20B4563F-7E1E-4EA0-8103-E84AD849DA2A}" type="presParOf" srcId="{57AA6372-5D9C-40DD-9AFB-9DDF51EE1E58}" destId="{F3093FA3-3BD1-40A4-BD41-E03B32518F27}" srcOrd="3" destOrd="0" presId="urn:microsoft.com/office/officeart/2005/8/layout/hierarchy3"/>
    <dgm:cxn modelId="{F5357DEB-2D78-4914-844A-F912150182B4}" type="presParOf" srcId="{57AA6372-5D9C-40DD-9AFB-9DDF51EE1E58}" destId="{35950FD3-0BB4-4A63-B858-8868BCBE107E}" srcOrd="4" destOrd="0" presId="urn:microsoft.com/office/officeart/2005/8/layout/hierarchy3"/>
    <dgm:cxn modelId="{1ED72376-41CB-4AE7-BD79-13B5BE855DF0}" type="presParOf" srcId="{57AA6372-5D9C-40DD-9AFB-9DDF51EE1E58}" destId="{C8E73CAC-2385-4C0E-8305-32E4A906DCDE}" srcOrd="5" destOrd="0" presId="urn:microsoft.com/office/officeart/2005/8/layout/hierarchy3"/>
    <dgm:cxn modelId="{33C5E18E-5CD7-49F3-80F3-16F61F2EFA6E}" type="presParOf" srcId="{C219A7E1-B0AD-409B-B25B-CC8355713A59}" destId="{A675C9BC-06E2-4143-B3E4-7914A16185CC}" srcOrd="3" destOrd="0" presId="urn:microsoft.com/office/officeart/2005/8/layout/hierarchy3"/>
    <dgm:cxn modelId="{364FB1A1-FCA9-4222-967A-0977DC450755}" type="presParOf" srcId="{A675C9BC-06E2-4143-B3E4-7914A16185CC}" destId="{645BACE0-FAB5-4CD6-AE15-9D5D04707D93}" srcOrd="0" destOrd="0" presId="urn:microsoft.com/office/officeart/2005/8/layout/hierarchy3"/>
    <dgm:cxn modelId="{0573AB20-3A59-4A3F-9F58-082F86F7F0D6}" type="presParOf" srcId="{645BACE0-FAB5-4CD6-AE15-9D5D04707D93}" destId="{429B20D0-AA85-41D3-88AB-EF7CCFE513C3}" srcOrd="0" destOrd="0" presId="urn:microsoft.com/office/officeart/2005/8/layout/hierarchy3"/>
    <dgm:cxn modelId="{59015957-0F4F-4096-A0F2-D4F7E96C6D8C}" type="presParOf" srcId="{645BACE0-FAB5-4CD6-AE15-9D5D04707D93}" destId="{92D4DEFE-1A0A-4363-A70E-217871D958F1}" srcOrd="1" destOrd="0" presId="urn:microsoft.com/office/officeart/2005/8/layout/hierarchy3"/>
    <dgm:cxn modelId="{C20D6B09-BC55-4DEA-9F15-4A48CBA74228}" type="presParOf" srcId="{A675C9BC-06E2-4143-B3E4-7914A16185CC}" destId="{94EA8DED-4722-49A8-8E88-8BDC0328D680}" srcOrd="1" destOrd="0" presId="urn:microsoft.com/office/officeart/2005/8/layout/hierarchy3"/>
    <dgm:cxn modelId="{16D0EB54-3A57-45C6-9ECA-8D88E8D71829}" type="presParOf" srcId="{94EA8DED-4722-49A8-8E88-8BDC0328D680}" destId="{D02951DC-2106-4885-A865-C98451788D8C}" srcOrd="0" destOrd="0" presId="urn:microsoft.com/office/officeart/2005/8/layout/hierarchy3"/>
    <dgm:cxn modelId="{007FD950-65A9-4182-A324-065379C15FFE}" type="presParOf" srcId="{94EA8DED-4722-49A8-8E88-8BDC0328D680}" destId="{E67FEF92-1684-4CA4-8536-73DDF2222A0B}" srcOrd="1" destOrd="0" presId="urn:microsoft.com/office/officeart/2005/8/layout/hierarchy3"/>
    <dgm:cxn modelId="{43BCC846-91CF-4382-9307-C2FD5382E02F}" type="presParOf" srcId="{94EA8DED-4722-49A8-8E88-8BDC0328D680}" destId="{51AA85D3-B030-4D9B-8B93-9368F6157E40}" srcOrd="2" destOrd="0" presId="urn:microsoft.com/office/officeart/2005/8/layout/hierarchy3"/>
    <dgm:cxn modelId="{9DED1DAA-106C-435F-8171-D82D3EA625A3}" type="presParOf" srcId="{94EA8DED-4722-49A8-8E88-8BDC0328D680}" destId="{58AAB85E-60CC-42DB-8C08-A0ECB9AC0E94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AD19DC-8109-4C8C-9CC2-309265598A09}">
      <dsp:nvSpPr>
        <dsp:cNvPr id="0" name=""/>
        <dsp:cNvSpPr/>
      </dsp:nvSpPr>
      <dsp:spPr>
        <a:xfrm>
          <a:off x="0" y="202"/>
          <a:ext cx="2451582" cy="7569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dirty="0"/>
            <a:t>Benessere individuale</a:t>
          </a:r>
        </a:p>
      </dsp:txBody>
      <dsp:txXfrm>
        <a:off x="22171" y="22373"/>
        <a:ext cx="2407240" cy="712645"/>
      </dsp:txXfrm>
    </dsp:sp>
    <dsp:sp modelId="{253825CF-040F-455C-A6B3-5BCCDCEA4FB5}">
      <dsp:nvSpPr>
        <dsp:cNvPr id="0" name=""/>
        <dsp:cNvSpPr/>
      </dsp:nvSpPr>
      <dsp:spPr>
        <a:xfrm>
          <a:off x="245158" y="757189"/>
          <a:ext cx="537265" cy="6030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3058"/>
              </a:lnTo>
              <a:lnTo>
                <a:pt x="537265" y="603058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6F866-D7D7-4A65-A84E-A1DAB22204AA}">
      <dsp:nvSpPr>
        <dsp:cNvPr id="0" name=""/>
        <dsp:cNvSpPr/>
      </dsp:nvSpPr>
      <dsp:spPr>
        <a:xfrm>
          <a:off x="782423" y="908783"/>
          <a:ext cx="1883560" cy="902930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OBIETTIVO GENERALE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Migliorare la conciliazione vita/ lavoro dei dipendenti</a:t>
          </a:r>
        </a:p>
      </dsp:txBody>
      <dsp:txXfrm>
        <a:off x="808869" y="935229"/>
        <a:ext cx="1830668" cy="850038"/>
      </dsp:txXfrm>
    </dsp:sp>
    <dsp:sp modelId="{A8170B55-C942-48D8-97CB-CB9DE6F4A7D2}">
      <dsp:nvSpPr>
        <dsp:cNvPr id="0" name=""/>
        <dsp:cNvSpPr/>
      </dsp:nvSpPr>
      <dsp:spPr>
        <a:xfrm>
          <a:off x="245158" y="757189"/>
          <a:ext cx="547287" cy="19789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78935"/>
              </a:lnTo>
              <a:lnTo>
                <a:pt x="547287" y="197893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E8AD7E-EC52-4205-8FA4-55E580208144}">
      <dsp:nvSpPr>
        <dsp:cNvPr id="0" name=""/>
        <dsp:cNvSpPr/>
      </dsp:nvSpPr>
      <dsp:spPr>
        <a:xfrm>
          <a:off x="792445" y="2273015"/>
          <a:ext cx="1175308" cy="926220"/>
        </a:xfrm>
        <a:prstGeom prst="rightArrow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11951"/>
              <a:satOff val="-6456"/>
              <a:lumOff val="6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900" kern="1200" dirty="0"/>
            <a:t>Obiettivo specifico: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900" kern="1200" dirty="0"/>
            <a:t>risparmio tempo</a:t>
          </a:r>
        </a:p>
      </dsp:txBody>
      <dsp:txXfrm>
        <a:off x="792445" y="2504570"/>
        <a:ext cx="943753" cy="463110"/>
      </dsp:txXfrm>
    </dsp:sp>
    <dsp:sp modelId="{0C332B6F-719E-4776-8FF5-4B99CEC615BA}">
      <dsp:nvSpPr>
        <dsp:cNvPr id="0" name=""/>
        <dsp:cNvSpPr/>
      </dsp:nvSpPr>
      <dsp:spPr>
        <a:xfrm>
          <a:off x="245158" y="757189"/>
          <a:ext cx="547287" cy="3218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18621"/>
              </a:lnTo>
              <a:lnTo>
                <a:pt x="547287" y="321862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8F7831-C239-47FF-9D26-345E2DC02142}">
      <dsp:nvSpPr>
        <dsp:cNvPr id="0" name=""/>
        <dsp:cNvSpPr/>
      </dsp:nvSpPr>
      <dsp:spPr>
        <a:xfrm>
          <a:off x="792445" y="3543965"/>
          <a:ext cx="1248326" cy="863692"/>
        </a:xfrm>
        <a:prstGeom prst="rightArrow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223902"/>
              <a:satOff val="-12912"/>
              <a:lumOff val="132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900" kern="1200" dirty="0"/>
            <a:t> Obiettivo specifico: risparmio monetario</a:t>
          </a:r>
        </a:p>
      </dsp:txBody>
      <dsp:txXfrm>
        <a:off x="792445" y="3759888"/>
        <a:ext cx="1032403" cy="431846"/>
      </dsp:txXfrm>
    </dsp:sp>
    <dsp:sp modelId="{069BC0DF-0A56-4F0D-9656-F84C5437575A}">
      <dsp:nvSpPr>
        <dsp:cNvPr id="0" name=""/>
        <dsp:cNvSpPr/>
      </dsp:nvSpPr>
      <dsp:spPr>
        <a:xfrm>
          <a:off x="245158" y="757189"/>
          <a:ext cx="410469" cy="4255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55157"/>
              </a:lnTo>
              <a:lnTo>
                <a:pt x="410469" y="4255157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9E27C5-DF42-4259-8DC1-015E94FD1C7D}">
      <dsp:nvSpPr>
        <dsp:cNvPr id="0" name=""/>
        <dsp:cNvSpPr/>
      </dsp:nvSpPr>
      <dsp:spPr>
        <a:xfrm>
          <a:off x="655627" y="4609092"/>
          <a:ext cx="1287277" cy="806509"/>
        </a:xfrm>
        <a:prstGeom prst="rightArrow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35853"/>
              <a:satOff val="-19368"/>
              <a:lumOff val="199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900" kern="1200" dirty="0"/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900" kern="1200" dirty="0"/>
            <a:t>Obiettivo specifico: migliorare  grado benessere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700" kern="1200" dirty="0"/>
        </a:p>
      </dsp:txBody>
      <dsp:txXfrm>
        <a:off x="655627" y="4810719"/>
        <a:ext cx="1085650" cy="403255"/>
      </dsp:txXfrm>
    </dsp:sp>
    <dsp:sp modelId="{089E2393-E70D-42CC-844A-535753BD25F6}">
      <dsp:nvSpPr>
        <dsp:cNvPr id="0" name=""/>
        <dsp:cNvSpPr/>
      </dsp:nvSpPr>
      <dsp:spPr>
        <a:xfrm>
          <a:off x="3121174" y="202"/>
          <a:ext cx="2451582" cy="756987"/>
        </a:xfrm>
        <a:prstGeom prst="roundRect">
          <a:avLst>
            <a:gd name="adj" fmla="val 10000"/>
          </a:avLst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dirty="0"/>
            <a:t>Benessere aziendale</a:t>
          </a:r>
        </a:p>
      </dsp:txBody>
      <dsp:txXfrm>
        <a:off x="3143345" y="22373"/>
        <a:ext cx="2407240" cy="712645"/>
      </dsp:txXfrm>
    </dsp:sp>
    <dsp:sp modelId="{67354288-0772-4505-907D-9E492B8FB92F}">
      <dsp:nvSpPr>
        <dsp:cNvPr id="0" name=""/>
        <dsp:cNvSpPr/>
      </dsp:nvSpPr>
      <dsp:spPr>
        <a:xfrm>
          <a:off x="3366333" y="757189"/>
          <a:ext cx="245158" cy="5660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6052"/>
              </a:lnTo>
              <a:lnTo>
                <a:pt x="245158" y="566052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C74D0-6DBA-4DF1-AC1C-8F934B4D6A6B}">
      <dsp:nvSpPr>
        <dsp:cNvPr id="0" name=""/>
        <dsp:cNvSpPr/>
      </dsp:nvSpPr>
      <dsp:spPr>
        <a:xfrm>
          <a:off x="3611491" y="884990"/>
          <a:ext cx="1961266" cy="876502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  <a:alpha val="90000"/>
          </a:schemeClr>
        </a:solidFill>
        <a:ln w="12700" cap="flat" cmpd="sng" algn="ctr">
          <a:solidFill>
            <a:schemeClr val="accent2">
              <a:hueOff val="-447804"/>
              <a:satOff val="-25824"/>
              <a:lumOff val="265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OBIETTIVO GENERALE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Migliorare efficienza e produttività aziendale</a:t>
          </a:r>
        </a:p>
      </dsp:txBody>
      <dsp:txXfrm>
        <a:off x="3637163" y="910662"/>
        <a:ext cx="1909922" cy="825158"/>
      </dsp:txXfrm>
    </dsp:sp>
    <dsp:sp modelId="{F145B891-D121-400F-92E3-999BA11D0982}">
      <dsp:nvSpPr>
        <dsp:cNvPr id="0" name=""/>
        <dsp:cNvSpPr/>
      </dsp:nvSpPr>
      <dsp:spPr>
        <a:xfrm>
          <a:off x="3366333" y="757189"/>
          <a:ext cx="137641" cy="16405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0519"/>
              </a:lnTo>
              <a:lnTo>
                <a:pt x="137641" y="164051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31ECB-8FBB-4BAE-8DBD-F0507A239D9D}">
      <dsp:nvSpPr>
        <dsp:cNvPr id="0" name=""/>
        <dsp:cNvSpPr/>
      </dsp:nvSpPr>
      <dsp:spPr>
        <a:xfrm>
          <a:off x="3503974" y="1990666"/>
          <a:ext cx="1446982" cy="814084"/>
        </a:xfrm>
        <a:prstGeom prst="rightArrow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559755"/>
              <a:satOff val="-32280"/>
              <a:lumOff val="331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l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it-IT" sz="900" kern="1200" dirty="0"/>
            <a:t>Obiettivo specifico: </a:t>
          </a:r>
        </a:p>
        <a:p>
          <a:pPr marL="0" lvl="0" indent="0" algn="l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it-IT" sz="900" kern="1200" dirty="0"/>
            <a:t>risparmio costi di funzionamento</a:t>
          </a:r>
        </a:p>
      </dsp:txBody>
      <dsp:txXfrm>
        <a:off x="3503974" y="2194187"/>
        <a:ext cx="1243461" cy="407042"/>
      </dsp:txXfrm>
    </dsp:sp>
    <dsp:sp modelId="{3AB64021-1415-4ED9-8B15-F22F8B0809AF}">
      <dsp:nvSpPr>
        <dsp:cNvPr id="0" name=""/>
        <dsp:cNvSpPr/>
      </dsp:nvSpPr>
      <dsp:spPr>
        <a:xfrm>
          <a:off x="3366333" y="757189"/>
          <a:ext cx="160647" cy="2509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9617"/>
              </a:lnTo>
              <a:lnTo>
                <a:pt x="160647" y="2509617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B3F081-E2B4-414D-8CC3-6C6A3CCBDDD0}">
      <dsp:nvSpPr>
        <dsp:cNvPr id="0" name=""/>
        <dsp:cNvSpPr/>
      </dsp:nvSpPr>
      <dsp:spPr>
        <a:xfrm>
          <a:off x="3526980" y="2862878"/>
          <a:ext cx="1423722" cy="807857"/>
        </a:xfrm>
        <a:prstGeom prst="rightArrow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671706"/>
              <a:satOff val="-38736"/>
              <a:lumOff val="398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900" kern="1200" dirty="0"/>
            <a:t>Obiettivo specifico: promuovere lavoro per risultato</a:t>
          </a:r>
        </a:p>
      </dsp:txBody>
      <dsp:txXfrm>
        <a:off x="3526980" y="3064842"/>
        <a:ext cx="1221758" cy="403929"/>
      </dsp:txXfrm>
    </dsp:sp>
    <dsp:sp modelId="{F7473E3E-0F8F-49B2-A892-A50BE406FB7A}">
      <dsp:nvSpPr>
        <dsp:cNvPr id="0" name=""/>
        <dsp:cNvSpPr/>
      </dsp:nvSpPr>
      <dsp:spPr>
        <a:xfrm>
          <a:off x="3366333" y="757189"/>
          <a:ext cx="245158" cy="33516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51601"/>
              </a:lnTo>
              <a:lnTo>
                <a:pt x="245158" y="335160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2D0513-79AF-4F10-BB1A-E9F5739F7A64}">
      <dsp:nvSpPr>
        <dsp:cNvPr id="0" name=""/>
        <dsp:cNvSpPr/>
      </dsp:nvSpPr>
      <dsp:spPr>
        <a:xfrm>
          <a:off x="3611491" y="3782957"/>
          <a:ext cx="1371376" cy="651667"/>
        </a:xfrm>
        <a:prstGeom prst="rightArrow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83657"/>
              <a:satOff val="-45192"/>
              <a:lumOff val="464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l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it-IT" sz="900" kern="1200" dirty="0"/>
            <a:t>Obiettivo specifico:</a:t>
          </a:r>
        </a:p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it-IT" sz="900" kern="1200" dirty="0"/>
            <a:t>aumentare  produttività</a:t>
          </a:r>
        </a:p>
      </dsp:txBody>
      <dsp:txXfrm>
        <a:off x="3611491" y="3945874"/>
        <a:ext cx="1208459" cy="325833"/>
      </dsp:txXfrm>
    </dsp:sp>
    <dsp:sp modelId="{A39ACC74-9501-44A9-833C-732983D42543}">
      <dsp:nvSpPr>
        <dsp:cNvPr id="0" name=""/>
        <dsp:cNvSpPr/>
      </dsp:nvSpPr>
      <dsp:spPr>
        <a:xfrm>
          <a:off x="3366333" y="757189"/>
          <a:ext cx="235273" cy="5085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85808"/>
              </a:lnTo>
              <a:lnTo>
                <a:pt x="235273" y="5085808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3BC8F5-8BFC-471F-B844-BAE23F225E08}">
      <dsp:nvSpPr>
        <dsp:cNvPr id="0" name=""/>
        <dsp:cNvSpPr/>
      </dsp:nvSpPr>
      <dsp:spPr>
        <a:xfrm>
          <a:off x="3601606" y="5439743"/>
          <a:ext cx="1369885" cy="806509"/>
        </a:xfrm>
        <a:prstGeom prst="rightArrow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895608"/>
              <a:satOff val="-51648"/>
              <a:lumOff val="531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l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it-IT" sz="900" kern="1200" dirty="0"/>
            <a:t>Obiettivo specifico: migliorare il clima interno </a:t>
          </a:r>
        </a:p>
      </dsp:txBody>
      <dsp:txXfrm>
        <a:off x="3601606" y="5641370"/>
        <a:ext cx="1168258" cy="403255"/>
      </dsp:txXfrm>
    </dsp:sp>
    <dsp:sp modelId="{146CEBF3-68E0-4407-B197-ECBFF7B7C33B}">
      <dsp:nvSpPr>
        <dsp:cNvPr id="0" name=""/>
        <dsp:cNvSpPr/>
      </dsp:nvSpPr>
      <dsp:spPr>
        <a:xfrm>
          <a:off x="6185653" y="202"/>
          <a:ext cx="2451582" cy="756987"/>
        </a:xfrm>
        <a:prstGeom prst="roundRect">
          <a:avLst>
            <a:gd name="adj" fmla="val 10000"/>
          </a:avLst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dirty="0"/>
            <a:t>Benessere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dirty="0"/>
            <a:t>diffuso</a:t>
          </a:r>
        </a:p>
      </dsp:txBody>
      <dsp:txXfrm>
        <a:off x="6207824" y="22373"/>
        <a:ext cx="2407240" cy="712645"/>
      </dsp:txXfrm>
    </dsp:sp>
    <dsp:sp modelId="{F4E54DCF-BC45-495B-84B7-9EDA82F444B1}">
      <dsp:nvSpPr>
        <dsp:cNvPr id="0" name=""/>
        <dsp:cNvSpPr/>
      </dsp:nvSpPr>
      <dsp:spPr>
        <a:xfrm>
          <a:off x="6430811" y="757189"/>
          <a:ext cx="245158" cy="5660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6052"/>
              </a:lnTo>
              <a:lnTo>
                <a:pt x="245158" y="566052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D23DEF-A3F0-442A-A755-89F2F7C45D71}">
      <dsp:nvSpPr>
        <dsp:cNvPr id="0" name=""/>
        <dsp:cNvSpPr/>
      </dsp:nvSpPr>
      <dsp:spPr>
        <a:xfrm>
          <a:off x="6675969" y="884990"/>
          <a:ext cx="1961266" cy="876502"/>
        </a:xfrm>
        <a:prstGeom prst="roundRect">
          <a:avLst>
            <a:gd name="adj" fmla="val 10000"/>
          </a:avLst>
        </a:prstGeom>
        <a:solidFill>
          <a:srgbClr val="990099">
            <a:alpha val="18824"/>
          </a:srgbClr>
        </a:solidFill>
        <a:ln w="12700" cap="flat" cmpd="sng" algn="ctr">
          <a:solidFill>
            <a:schemeClr val="accent2">
              <a:hueOff val="-1007559"/>
              <a:satOff val="-58104"/>
              <a:lumOff val="597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Obiettivo generale: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Aumentare la qualità della vita dei cittadini</a:t>
          </a:r>
        </a:p>
      </dsp:txBody>
      <dsp:txXfrm>
        <a:off x="6701641" y="910662"/>
        <a:ext cx="1909922" cy="825158"/>
      </dsp:txXfrm>
    </dsp:sp>
    <dsp:sp modelId="{3105FEDB-6083-44B8-8AF0-AB365BA1BA91}">
      <dsp:nvSpPr>
        <dsp:cNvPr id="0" name=""/>
        <dsp:cNvSpPr/>
      </dsp:nvSpPr>
      <dsp:spPr>
        <a:xfrm>
          <a:off x="6430811" y="757189"/>
          <a:ext cx="252454" cy="1851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1153"/>
              </a:lnTo>
              <a:lnTo>
                <a:pt x="252454" y="1851153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093FA3-3BD1-40A4-BD41-E03B32518F27}">
      <dsp:nvSpPr>
        <dsp:cNvPr id="0" name=""/>
        <dsp:cNvSpPr/>
      </dsp:nvSpPr>
      <dsp:spPr>
        <a:xfrm>
          <a:off x="6683265" y="2280370"/>
          <a:ext cx="1231773" cy="655945"/>
        </a:xfrm>
        <a:prstGeom prst="rightArrow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119510"/>
              <a:satOff val="-64560"/>
              <a:lumOff val="663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900" kern="1200" dirty="0"/>
            <a:t>Obiettivo specifico: migliorare servizi</a:t>
          </a:r>
        </a:p>
      </dsp:txBody>
      <dsp:txXfrm>
        <a:off x="6683265" y="2444356"/>
        <a:ext cx="1067787" cy="327973"/>
      </dsp:txXfrm>
    </dsp:sp>
    <dsp:sp modelId="{35950FD3-0BB4-4A63-B858-8868BCBE107E}">
      <dsp:nvSpPr>
        <dsp:cNvPr id="0" name=""/>
        <dsp:cNvSpPr/>
      </dsp:nvSpPr>
      <dsp:spPr>
        <a:xfrm>
          <a:off x="6430811" y="757189"/>
          <a:ext cx="245158" cy="29039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3961"/>
              </a:lnTo>
              <a:lnTo>
                <a:pt x="245158" y="290396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E73CAC-2385-4C0E-8305-32E4A906DCDE}">
      <dsp:nvSpPr>
        <dsp:cNvPr id="0" name=""/>
        <dsp:cNvSpPr/>
      </dsp:nvSpPr>
      <dsp:spPr>
        <a:xfrm>
          <a:off x="6675969" y="3208980"/>
          <a:ext cx="1282040" cy="904339"/>
        </a:xfrm>
        <a:prstGeom prst="rightArrow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231461"/>
              <a:satOff val="-71016"/>
              <a:lumOff val="73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900" kern="1200" dirty="0"/>
            <a:t>Obiettivo specifico: diminuire traffico</a:t>
          </a:r>
        </a:p>
      </dsp:txBody>
      <dsp:txXfrm>
        <a:off x="6675969" y="3435065"/>
        <a:ext cx="1055955" cy="452169"/>
      </dsp:txXfrm>
    </dsp:sp>
    <dsp:sp modelId="{429B20D0-AA85-41D3-88AB-EF7CCFE513C3}">
      <dsp:nvSpPr>
        <dsp:cNvPr id="0" name=""/>
        <dsp:cNvSpPr/>
      </dsp:nvSpPr>
      <dsp:spPr>
        <a:xfrm>
          <a:off x="9250131" y="202"/>
          <a:ext cx="2451582" cy="756987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dirty="0"/>
            <a:t>Benessere ambientale</a:t>
          </a:r>
        </a:p>
      </dsp:txBody>
      <dsp:txXfrm>
        <a:off x="9272302" y="22373"/>
        <a:ext cx="2407240" cy="712645"/>
      </dsp:txXfrm>
    </dsp:sp>
    <dsp:sp modelId="{D02951DC-2106-4885-A865-C98451788D8C}">
      <dsp:nvSpPr>
        <dsp:cNvPr id="0" name=""/>
        <dsp:cNvSpPr/>
      </dsp:nvSpPr>
      <dsp:spPr>
        <a:xfrm>
          <a:off x="9495290" y="757189"/>
          <a:ext cx="245158" cy="5660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6052"/>
              </a:lnTo>
              <a:lnTo>
                <a:pt x="245158" y="566052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7FEF92-1684-4CA4-8536-73DDF2222A0B}">
      <dsp:nvSpPr>
        <dsp:cNvPr id="0" name=""/>
        <dsp:cNvSpPr/>
      </dsp:nvSpPr>
      <dsp:spPr>
        <a:xfrm>
          <a:off x="9740448" y="884990"/>
          <a:ext cx="1961266" cy="876502"/>
        </a:xfrm>
        <a:prstGeom prst="roundRect">
          <a:avLst>
            <a:gd name="adj" fmla="val 10000"/>
          </a:avLst>
        </a:prstGeom>
        <a:solidFill>
          <a:srgbClr val="9966FF">
            <a:alpha val="20000"/>
          </a:srgbClr>
        </a:solidFill>
        <a:ln w="12700" cap="flat" cmpd="sng" algn="ctr">
          <a:solidFill>
            <a:schemeClr val="accent2">
              <a:hueOff val="-1343412"/>
              <a:satOff val="-77472"/>
              <a:lumOff val="79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Obiettivo generale: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Migliorare qualità aria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400" kern="1200" dirty="0"/>
        </a:p>
      </dsp:txBody>
      <dsp:txXfrm>
        <a:off x="9766120" y="910662"/>
        <a:ext cx="1909922" cy="825158"/>
      </dsp:txXfrm>
    </dsp:sp>
    <dsp:sp modelId="{51AA85D3-B030-4D9B-8B93-9368F6157E40}">
      <dsp:nvSpPr>
        <dsp:cNvPr id="0" name=""/>
        <dsp:cNvSpPr/>
      </dsp:nvSpPr>
      <dsp:spPr>
        <a:xfrm>
          <a:off x="9495290" y="757189"/>
          <a:ext cx="245158" cy="19442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4203"/>
              </a:lnTo>
              <a:lnTo>
                <a:pt x="245158" y="1944203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AAB85E-60CC-42DB-8C08-A0ECB9AC0E94}">
      <dsp:nvSpPr>
        <dsp:cNvPr id="0" name=""/>
        <dsp:cNvSpPr/>
      </dsp:nvSpPr>
      <dsp:spPr>
        <a:xfrm>
          <a:off x="9740448" y="2246587"/>
          <a:ext cx="1078559" cy="909610"/>
        </a:xfrm>
        <a:prstGeom prst="rightArrow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900" kern="1200" dirty="0"/>
            <a:t>Obiettivo specifico: ridurre emissioni</a:t>
          </a:r>
        </a:p>
      </dsp:txBody>
      <dsp:txXfrm>
        <a:off x="9740448" y="2473990"/>
        <a:ext cx="851157" cy="454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254-DD7E-410D-BC74-F428F37AD872}" type="datetimeFigureOut">
              <a:rPr lang="it-IT" smtClean="0"/>
              <a:t>31/01/19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82F5-B424-4453-A829-5B989735DE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6423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254-DD7E-410D-BC74-F428F37AD872}" type="datetimeFigureOut">
              <a:rPr lang="it-IT" smtClean="0"/>
              <a:t>31/01/19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82F5-B424-4453-A829-5B989735DE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4517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254-DD7E-410D-BC74-F428F37AD872}" type="datetimeFigureOut">
              <a:rPr lang="it-IT" smtClean="0"/>
              <a:t>31/01/19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82F5-B424-4453-A829-5B989735DE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1535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254-DD7E-410D-BC74-F428F37AD872}" type="datetimeFigureOut">
              <a:rPr lang="it-IT" smtClean="0"/>
              <a:t>31/01/19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82F5-B424-4453-A829-5B989735DE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7710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254-DD7E-410D-BC74-F428F37AD872}" type="datetimeFigureOut">
              <a:rPr lang="it-IT" smtClean="0"/>
              <a:t>31/01/19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82F5-B424-4453-A829-5B989735DE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6206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254-DD7E-410D-BC74-F428F37AD872}" type="datetimeFigureOut">
              <a:rPr lang="it-IT" smtClean="0"/>
              <a:t>31/01/19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82F5-B424-4453-A829-5B989735DE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483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254-DD7E-410D-BC74-F428F37AD872}" type="datetimeFigureOut">
              <a:rPr lang="it-IT" smtClean="0"/>
              <a:t>31/01/19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82F5-B424-4453-A829-5B989735DE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4044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254-DD7E-410D-BC74-F428F37AD872}" type="datetimeFigureOut">
              <a:rPr lang="it-IT" smtClean="0"/>
              <a:t>31/01/19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82F5-B424-4453-A829-5B989735DE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2087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254-DD7E-410D-BC74-F428F37AD872}" type="datetimeFigureOut">
              <a:rPr lang="it-IT" smtClean="0"/>
              <a:t>31/01/19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82F5-B424-4453-A829-5B989735DE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5639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254-DD7E-410D-BC74-F428F37AD872}" type="datetimeFigureOut">
              <a:rPr lang="it-IT" smtClean="0"/>
              <a:t>31/01/19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82F5-B424-4453-A829-5B989735DE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9007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9254-DD7E-410D-BC74-F428F37AD872}" type="datetimeFigureOut">
              <a:rPr lang="it-IT" smtClean="0"/>
              <a:t>31/01/19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82F5-B424-4453-A829-5B989735DE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5246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99254-DD7E-410D-BC74-F428F37AD872}" type="datetimeFigureOut">
              <a:rPr lang="it-IT" smtClean="0"/>
              <a:t>31/01/19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E82F5-B424-4453-A829-5B989735DE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810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2674732295"/>
              </p:ext>
            </p:extLst>
          </p:nvPr>
        </p:nvGraphicFramePr>
        <p:xfrm>
          <a:off x="180304" y="321971"/>
          <a:ext cx="11758411" cy="6246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asella di testo 2"/>
          <p:cNvSpPr txBox="1"/>
          <p:nvPr/>
        </p:nvSpPr>
        <p:spPr>
          <a:xfrm>
            <a:off x="2266862" y="2753828"/>
            <a:ext cx="974090" cy="4419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Indicatore</a:t>
            </a: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600" i="1" u="sng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min.risparmiati</a:t>
            </a:r>
            <a:r>
              <a:rPr lang="it-IT" sz="600" i="1" u="sng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/mese </a:t>
            </a:r>
            <a:r>
              <a:rPr lang="it-IT" sz="6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lavorat</a:t>
            </a:r>
            <a:r>
              <a:rPr lang="it-IT" sz="6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* agili</a:t>
            </a:r>
            <a:endParaRPr lang="it-IT" sz="1050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asella di testo 2"/>
          <p:cNvSpPr txBox="1"/>
          <p:nvPr/>
        </p:nvSpPr>
        <p:spPr>
          <a:xfrm>
            <a:off x="2346960" y="3987005"/>
            <a:ext cx="1129666" cy="4419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Indicatore</a:t>
            </a: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600" i="1" u="sng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Km.risparmiati</a:t>
            </a:r>
            <a:r>
              <a:rPr lang="it-IT" sz="600" i="1" u="sng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x costo Km/mese </a:t>
            </a:r>
            <a:r>
              <a:rPr lang="it-IT" sz="6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lavorat</a:t>
            </a:r>
            <a:r>
              <a:rPr lang="it-IT" sz="6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* agili</a:t>
            </a:r>
            <a:endParaRPr lang="it-IT" sz="1050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asella di testo 2"/>
          <p:cNvSpPr txBox="1"/>
          <p:nvPr/>
        </p:nvSpPr>
        <p:spPr>
          <a:xfrm>
            <a:off x="2258907" y="4989607"/>
            <a:ext cx="1272789" cy="4419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Indicatore</a:t>
            </a: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600" u="sng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Valutazione soggettiva </a:t>
            </a:r>
            <a:r>
              <a:rPr lang="it-IT" sz="600" u="sng" dirty="0">
                <a:ea typeface="Calibri" panose="020F0502020204030204" pitchFamily="34" charset="0"/>
                <a:cs typeface="Times New Roman" panose="02020603050405020304" pitchFamily="18" charset="0"/>
              </a:rPr>
              <a:t>benessere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6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lavorat</a:t>
            </a:r>
            <a:r>
              <a:rPr lang="it-IT" sz="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* agili</a:t>
            </a:r>
            <a:endParaRPr lang="it-IT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asella di testo 2">
            <a:extLst>
              <a:ext uri="{FF2B5EF4-FFF2-40B4-BE49-F238E27FC236}">
                <a16:creationId xmlns:a16="http://schemas.microsoft.com/office/drawing/2014/main" id="{BB912319-3C12-4A2F-9426-54D6D6338ECC}"/>
              </a:ext>
            </a:extLst>
          </p:cNvPr>
          <p:cNvSpPr txBox="1"/>
          <p:nvPr/>
        </p:nvSpPr>
        <p:spPr>
          <a:xfrm>
            <a:off x="5167082" y="2370111"/>
            <a:ext cx="1378090" cy="6637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Indicatori=</a:t>
            </a:r>
            <a:endParaRPr lang="it-IT" sz="7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8" indent="-1588">
              <a:buFontTx/>
              <a:buChar char="-"/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riduzione assenze/malattie/ permessi </a:t>
            </a:r>
          </a:p>
          <a:p>
            <a:pPr marL="1588" indent="-1588">
              <a:buFontTx/>
              <a:buChar char="-"/>
            </a:pP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riduzione dei costi legati agli spazi fisici</a:t>
            </a: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asella di testo 2">
            <a:extLst>
              <a:ext uri="{FF2B5EF4-FFF2-40B4-BE49-F238E27FC236}">
                <a16:creationId xmlns:a16="http://schemas.microsoft.com/office/drawing/2014/main" id="{7FE2B017-4CA2-4797-A45F-827DE648726C}"/>
              </a:ext>
            </a:extLst>
          </p:cNvPr>
          <p:cNvSpPr txBox="1"/>
          <p:nvPr/>
        </p:nvSpPr>
        <p:spPr>
          <a:xfrm>
            <a:off x="5167082" y="4120783"/>
            <a:ext cx="1332778" cy="6163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Indicatori=</a:t>
            </a:r>
            <a:endParaRPr lang="it-IT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empi di risposta</a:t>
            </a: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tempi di risoluzione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-       N° di reclami</a:t>
            </a: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Freccia a destra 4">
            <a:extLst>
              <a:ext uri="{FF2B5EF4-FFF2-40B4-BE49-F238E27FC236}">
                <a16:creationId xmlns:a16="http://schemas.microsoft.com/office/drawing/2014/main" id="{8FFA4785-D738-4C6F-AD82-E7E915B9142C}"/>
              </a:ext>
            </a:extLst>
          </p:cNvPr>
          <p:cNvSpPr/>
          <p:nvPr/>
        </p:nvSpPr>
        <p:spPr>
          <a:xfrm>
            <a:off x="3803456" y="4939117"/>
            <a:ext cx="1332144" cy="725196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OO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FAFEAD1-55AF-4E34-9489-54AA0C42D955}"/>
              </a:ext>
            </a:extLst>
          </p:cNvPr>
          <p:cNvSpPr txBox="1"/>
          <p:nvPr/>
        </p:nvSpPr>
        <p:spPr>
          <a:xfrm>
            <a:off x="3729066" y="5102815"/>
            <a:ext cx="20437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Obiettivo specifico:</a:t>
            </a:r>
          </a:p>
          <a:p>
            <a:r>
              <a:rPr lang="it-IT" sz="800" dirty="0"/>
              <a:t>Incrementare digitalizzazione</a:t>
            </a:r>
          </a:p>
          <a:p>
            <a:r>
              <a:rPr lang="it-IT" sz="900" dirty="0"/>
              <a:t>  </a:t>
            </a:r>
            <a:endParaRPr lang="it-IT" sz="700" dirty="0"/>
          </a:p>
        </p:txBody>
      </p:sp>
      <p:sp>
        <p:nvSpPr>
          <p:cNvPr id="10" name="Casella di testo 2">
            <a:extLst>
              <a:ext uri="{FF2B5EF4-FFF2-40B4-BE49-F238E27FC236}">
                <a16:creationId xmlns:a16="http://schemas.microsoft.com/office/drawing/2014/main" id="{6A8CABDD-5863-470B-B353-12E7675A1383}"/>
              </a:ext>
            </a:extLst>
          </p:cNvPr>
          <p:cNvSpPr txBox="1"/>
          <p:nvPr/>
        </p:nvSpPr>
        <p:spPr>
          <a:xfrm>
            <a:off x="5135599" y="5033160"/>
            <a:ext cx="1427228" cy="6163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Indicatori=</a:t>
            </a:r>
            <a:endParaRPr lang="it-IT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it-IT" sz="700" dirty="0"/>
              <a:t>% di servizi digitali</a:t>
            </a:r>
          </a:p>
          <a:p>
            <a:pPr marL="171450" indent="-171450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aumento dematerializzazione procedure</a:t>
            </a: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Casella di testo 2">
            <a:extLst>
              <a:ext uri="{FF2B5EF4-FFF2-40B4-BE49-F238E27FC236}">
                <a16:creationId xmlns:a16="http://schemas.microsoft.com/office/drawing/2014/main" id="{4CE35AB6-B708-4974-85F0-5C93FE87B919}"/>
              </a:ext>
            </a:extLst>
          </p:cNvPr>
          <p:cNvSpPr txBox="1"/>
          <p:nvPr/>
        </p:nvSpPr>
        <p:spPr>
          <a:xfrm>
            <a:off x="5145124" y="5823735"/>
            <a:ext cx="1427228" cy="6163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700" dirty="0" err="1">
                <a:ea typeface="Calibri" panose="020F0502020204030204" pitchFamily="34" charset="0"/>
                <a:cs typeface="Times New Roman" panose="02020603050405020304" pitchFamily="18" charset="0"/>
              </a:rPr>
              <a:t>Indicaotri</a:t>
            </a: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it-IT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definizione </a:t>
            </a: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dei indicatori per indagine di clima organizzativo </a:t>
            </a: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assieme alla Direzione dell</a:t>
            </a: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’Amministrazione </a:t>
            </a: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Casella di testo 2">
            <a:extLst>
              <a:ext uri="{FF2B5EF4-FFF2-40B4-BE49-F238E27FC236}">
                <a16:creationId xmlns:a16="http://schemas.microsoft.com/office/drawing/2014/main" id="{3BC4DEA7-E80E-4083-929D-F848400A9DF8}"/>
              </a:ext>
            </a:extLst>
          </p:cNvPr>
          <p:cNvSpPr txBox="1"/>
          <p:nvPr/>
        </p:nvSpPr>
        <p:spPr>
          <a:xfrm>
            <a:off x="8178270" y="3678823"/>
            <a:ext cx="1427228" cy="616364"/>
          </a:xfrm>
          <a:prstGeom prst="rect">
            <a:avLst/>
          </a:prstGeom>
          <a:solidFill>
            <a:srgbClr val="990099">
              <a:alpha val="20000"/>
            </a:srgb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Indicatore</a:t>
            </a: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it-IT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Numero di KM risparmiati per tragitto casa/lavoro</a:t>
            </a: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Casella di testo 2">
            <a:extLst>
              <a:ext uri="{FF2B5EF4-FFF2-40B4-BE49-F238E27FC236}">
                <a16:creationId xmlns:a16="http://schemas.microsoft.com/office/drawing/2014/main" id="{41641AB7-6697-4532-80FF-80CC51799DFB}"/>
              </a:ext>
            </a:extLst>
          </p:cNvPr>
          <p:cNvSpPr txBox="1"/>
          <p:nvPr/>
        </p:nvSpPr>
        <p:spPr>
          <a:xfrm>
            <a:off x="8178270" y="2579424"/>
            <a:ext cx="1427228" cy="616364"/>
          </a:xfrm>
          <a:prstGeom prst="rect">
            <a:avLst/>
          </a:prstGeom>
          <a:solidFill>
            <a:srgbClr val="990099">
              <a:alpha val="20000"/>
            </a:srgb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Indicatore=</a:t>
            </a:r>
            <a:endParaRPr lang="it-IT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Aumento della percezione di maggiore efficacia ed efficienza dal parte del cittadino/utente</a:t>
            </a:r>
            <a:endParaRPr lang="it-IT" sz="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Casella di testo 2">
            <a:extLst>
              <a:ext uri="{FF2B5EF4-FFF2-40B4-BE49-F238E27FC236}">
                <a16:creationId xmlns:a16="http://schemas.microsoft.com/office/drawing/2014/main" id="{3E93C968-48A3-4244-AC1B-E7DD0DF53810}"/>
              </a:ext>
            </a:extLst>
          </p:cNvPr>
          <p:cNvSpPr txBox="1"/>
          <p:nvPr/>
        </p:nvSpPr>
        <p:spPr>
          <a:xfrm>
            <a:off x="11046941" y="2736104"/>
            <a:ext cx="933194" cy="6163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Indicatore</a:t>
            </a: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a typeface="Calibri" panose="020F0502020204030204" pitchFamily="34" charset="0"/>
                <a:cs typeface="Times New Roman" panose="02020603050405020304" pitchFamily="18" charset="0"/>
              </a:rPr>
              <a:t>Stima delle emissioni Co2 ridotte</a:t>
            </a:r>
            <a:endParaRPr lang="it-IT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Casella di testo 2">
            <a:extLst>
              <a:ext uri="{FF2B5EF4-FFF2-40B4-BE49-F238E27FC236}">
                <a16:creationId xmlns:a16="http://schemas.microsoft.com/office/drawing/2014/main" id="{7FE2B017-4CA2-4797-A45F-827DE648726C}"/>
              </a:ext>
            </a:extLst>
          </p:cNvPr>
          <p:cNvSpPr txBox="1"/>
          <p:nvPr/>
        </p:nvSpPr>
        <p:spPr>
          <a:xfrm>
            <a:off x="5167082" y="3266621"/>
            <a:ext cx="1364261" cy="6163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Indicatori=</a:t>
            </a:r>
            <a:endParaRPr lang="it-IT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87313">
              <a:spcAft>
                <a:spcPts val="0"/>
              </a:spcAft>
              <a:buFontTx/>
              <a:buChar char="-"/>
            </a:pPr>
            <a:r>
              <a:rPr lang="it-IT" sz="600" i="1" u="sng" dirty="0">
                <a:ea typeface="Calibri" panose="020F0502020204030204" pitchFamily="34" charset="0"/>
                <a:cs typeface="Times New Roman" panose="02020603050405020304" pitchFamily="18" charset="0"/>
              </a:rPr>
              <a:t>N. </a:t>
            </a:r>
            <a:r>
              <a:rPr lang="it-IT" sz="600" i="1" u="sng" dirty="0" err="1">
                <a:ea typeface="Calibri" panose="020F0502020204030204" pitchFamily="34" charset="0"/>
                <a:cs typeface="Times New Roman" panose="02020603050405020304" pitchFamily="18" charset="0"/>
              </a:rPr>
              <a:t>lavorat</a:t>
            </a:r>
            <a:r>
              <a:rPr lang="it-IT" sz="600" i="1" u="sng" dirty="0">
                <a:ea typeface="Calibri" panose="020F0502020204030204" pitchFamily="34" charset="0"/>
                <a:cs typeface="Times New Roman" panose="02020603050405020304" pitchFamily="18" charset="0"/>
              </a:rPr>
              <a:t>* agili</a:t>
            </a:r>
          </a:p>
          <a:p>
            <a:pPr>
              <a:spcAft>
                <a:spcPts val="0"/>
              </a:spcAft>
            </a:pPr>
            <a:r>
              <a:rPr lang="it-IT" sz="600" i="1" dirty="0">
                <a:ea typeface="Calibri" panose="020F0502020204030204" pitchFamily="34" charset="0"/>
                <a:cs typeface="Times New Roman" panose="02020603050405020304" pitchFamily="18" charset="0"/>
              </a:rPr>
              <a:t>    N. </a:t>
            </a:r>
            <a:r>
              <a:rPr lang="it-IT" sz="600" i="1" dirty="0" err="1">
                <a:ea typeface="Calibri" panose="020F0502020204030204" pitchFamily="34" charset="0"/>
                <a:cs typeface="Times New Roman" panose="02020603050405020304" pitchFamily="18" charset="0"/>
              </a:rPr>
              <a:t>lavorat</a:t>
            </a:r>
            <a:r>
              <a:rPr lang="it-IT" sz="600" i="1" dirty="0">
                <a:ea typeface="Calibri" panose="020F0502020204030204" pitchFamily="34" charset="0"/>
                <a:cs typeface="Times New Roman" panose="02020603050405020304" pitchFamily="18" charset="0"/>
              </a:rPr>
              <a:t>* totali</a:t>
            </a:r>
          </a:p>
          <a:p>
            <a:pPr>
              <a:spcAft>
                <a:spcPts val="0"/>
              </a:spcAft>
            </a:pPr>
            <a:endParaRPr lang="it-IT" sz="3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87313">
              <a:spcAft>
                <a:spcPts val="0"/>
              </a:spcAft>
              <a:buFontTx/>
              <a:buChar char="-"/>
            </a:pPr>
            <a:r>
              <a:rPr lang="it-IT" sz="600" i="1" u="sng" dirty="0">
                <a:ea typeface="Calibri" panose="020F0502020204030204" pitchFamily="34" charset="0"/>
                <a:cs typeface="Times New Roman" panose="02020603050405020304" pitchFamily="18" charset="0"/>
              </a:rPr>
              <a:t>N. Direzioni con lavoro agile</a:t>
            </a:r>
          </a:p>
          <a:p>
            <a:pPr indent="87313">
              <a:spcAft>
                <a:spcPts val="0"/>
              </a:spcAft>
            </a:pPr>
            <a:r>
              <a:rPr lang="it-IT" sz="600" i="1" dirty="0">
                <a:ea typeface="Calibri" panose="020F0502020204030204" pitchFamily="34" charset="0"/>
                <a:cs typeface="Times New Roman" panose="02020603050405020304" pitchFamily="18" charset="0"/>
              </a:rPr>
              <a:t>N. Direzioni totali</a:t>
            </a:r>
            <a:endParaRPr lang="it-IT" sz="600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endParaRPr lang="it-IT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2" name="Connettore 1 11"/>
          <p:cNvCxnSpPr/>
          <p:nvPr/>
        </p:nvCxnSpPr>
        <p:spPr>
          <a:xfrm flipV="1">
            <a:off x="3531696" y="5329326"/>
            <a:ext cx="271760" cy="1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3165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245</Words>
  <Application>Microsoft Macintosh PowerPoint</Application>
  <PresentationFormat>Widescreen</PresentationFormat>
  <Paragraphs>82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Elena Barazzetta</cp:lastModifiedBy>
  <cp:revision>22</cp:revision>
  <dcterms:created xsi:type="dcterms:W3CDTF">2019-01-29T19:27:01Z</dcterms:created>
  <dcterms:modified xsi:type="dcterms:W3CDTF">2019-01-31T11:47:55Z</dcterms:modified>
</cp:coreProperties>
</file>